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9" r:id="rId1"/>
  </p:sldMasterIdLst>
  <p:notesMasterIdLst>
    <p:notesMasterId r:id="rId64"/>
  </p:notesMasterIdLst>
  <p:sldIdLst>
    <p:sldId id="488" r:id="rId2"/>
    <p:sldId id="383" r:id="rId3"/>
    <p:sldId id="439" r:id="rId4"/>
    <p:sldId id="429" r:id="rId5"/>
    <p:sldId id="435" r:id="rId6"/>
    <p:sldId id="384" r:id="rId7"/>
    <p:sldId id="406" r:id="rId8"/>
    <p:sldId id="407" r:id="rId9"/>
    <p:sldId id="352" r:id="rId10"/>
    <p:sldId id="410" r:id="rId11"/>
    <p:sldId id="411" r:id="rId12"/>
    <p:sldId id="412" r:id="rId13"/>
    <p:sldId id="414" r:id="rId14"/>
    <p:sldId id="487" r:id="rId15"/>
    <p:sldId id="415" r:id="rId16"/>
    <p:sldId id="486" r:id="rId17"/>
    <p:sldId id="485" r:id="rId18"/>
    <p:sldId id="418" r:id="rId19"/>
    <p:sldId id="421" r:id="rId20"/>
    <p:sldId id="423" r:id="rId21"/>
    <p:sldId id="424" r:id="rId22"/>
    <p:sldId id="427" r:id="rId23"/>
    <p:sldId id="426" r:id="rId24"/>
    <p:sldId id="430" r:id="rId25"/>
    <p:sldId id="437" r:id="rId26"/>
    <p:sldId id="484" r:id="rId27"/>
    <p:sldId id="483" r:id="rId28"/>
    <p:sldId id="425" r:id="rId29"/>
    <p:sldId id="436" r:id="rId30"/>
    <p:sldId id="432" r:id="rId31"/>
    <p:sldId id="456" r:id="rId32"/>
    <p:sldId id="442" r:id="rId33"/>
    <p:sldId id="440" r:id="rId34"/>
    <p:sldId id="455" r:id="rId35"/>
    <p:sldId id="457" r:id="rId36"/>
    <p:sldId id="447" r:id="rId37"/>
    <p:sldId id="454" r:id="rId38"/>
    <p:sldId id="458" r:id="rId39"/>
    <p:sldId id="449" r:id="rId40"/>
    <p:sldId id="470" r:id="rId41"/>
    <p:sldId id="471" r:id="rId42"/>
    <p:sldId id="473" r:id="rId43"/>
    <p:sldId id="480" r:id="rId44"/>
    <p:sldId id="468" r:id="rId45"/>
    <p:sldId id="472" r:id="rId46"/>
    <p:sldId id="469" r:id="rId47"/>
    <p:sldId id="477" r:id="rId48"/>
    <p:sldId id="479" r:id="rId49"/>
    <p:sldId id="474" r:id="rId50"/>
    <p:sldId id="475" r:id="rId51"/>
    <p:sldId id="464" r:id="rId52"/>
    <p:sldId id="465" r:id="rId53"/>
    <p:sldId id="466" r:id="rId54"/>
    <p:sldId id="467" r:id="rId55"/>
    <p:sldId id="459" r:id="rId56"/>
    <p:sldId id="460" r:id="rId57"/>
    <p:sldId id="461" r:id="rId58"/>
    <p:sldId id="476" r:id="rId59"/>
    <p:sldId id="462" r:id="rId60"/>
    <p:sldId id="463" r:id="rId61"/>
    <p:sldId id="482" r:id="rId62"/>
    <p:sldId id="481" r:id="rId63"/>
  </p:sldIdLst>
  <p:sldSz cx="9144000" cy="6858000" type="screen4x3"/>
  <p:notesSz cx="6858000" cy="9144000"/>
  <p:defaultTex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088" autoAdjust="0"/>
    <p:restoredTop sz="83871" autoAdjust="0"/>
  </p:normalViewPr>
  <p:slideViewPr>
    <p:cSldViewPr>
      <p:cViewPr>
        <p:scale>
          <a:sx n="69" d="100"/>
          <a:sy n="69" d="100"/>
        </p:scale>
        <p:origin x="-924"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defRPr>
            </a:lvl1pPr>
          </a:lstStyle>
          <a:p>
            <a:pPr>
              <a:defRPr/>
            </a:pPr>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charset="0"/>
              </a:defRPr>
            </a:lvl1pPr>
          </a:lstStyle>
          <a:p>
            <a:pPr>
              <a:defRPr/>
            </a:pPr>
            <a:fld id="{0F7BA07A-0E2C-4EA9-AC1D-DF6EC3B52C0C}" type="datetimeFigureOut">
              <a:rPr lang="lt-LT"/>
              <a:pPr>
                <a:defRPr/>
              </a:pPr>
              <a:t>2019.12.12</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noProof="0"/>
              <a:t>Spustelėję redag. ruoš. teksto stilių</a:t>
            </a:r>
          </a:p>
          <a:p>
            <a:pPr lvl="1"/>
            <a:r>
              <a:rPr lang="lt-LT" noProof="0"/>
              <a:t>Antras lygmuo</a:t>
            </a:r>
          </a:p>
          <a:p>
            <a:pPr lvl="2"/>
            <a:r>
              <a:rPr lang="lt-LT" noProof="0"/>
              <a:t>Trečias lygmuo</a:t>
            </a:r>
          </a:p>
          <a:p>
            <a:pPr lvl="3"/>
            <a:r>
              <a:rPr lang="lt-LT" noProof="0"/>
              <a:t>Ketvirtas lygmuo</a:t>
            </a:r>
          </a:p>
          <a:p>
            <a:pPr lvl="4"/>
            <a:r>
              <a:rPr lang="lt-LT" noProof="0"/>
              <a:t>Penktas lygmuo</a:t>
            </a:r>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defRPr>
            </a:lvl1pPr>
          </a:lstStyle>
          <a:p>
            <a:pPr>
              <a:defRPr/>
            </a:pPr>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charset="0"/>
              </a:defRPr>
            </a:lvl1pPr>
          </a:lstStyle>
          <a:p>
            <a:pPr>
              <a:defRPr/>
            </a:pPr>
            <a:fld id="{34E78DFE-1525-4D3E-952E-714C274C2C97}" type="slidenum">
              <a:rPr lang="lt-LT"/>
              <a:pPr>
                <a:defRPr/>
              </a:pPr>
              <a:t>‹#›</a:t>
            </a:fld>
            <a:endParaRPr lang="lt-LT"/>
          </a:p>
        </p:txBody>
      </p:sp>
    </p:spTree>
    <p:extLst>
      <p:ext uri="{BB962C8B-B14F-4D97-AF65-F5344CB8AC3E}">
        <p14:creationId xmlns:p14="http://schemas.microsoft.com/office/powerpoint/2010/main" val="16303067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gd name="T0" fmla="*/ 1523 w 3699"/>
                <a:gd name="T1" fmla="*/ 2611 h 2613"/>
                <a:gd name="T2" fmla="*/ 3698 w 3699"/>
                <a:gd name="T3" fmla="*/ 2612 h 2613"/>
                <a:gd name="T4" fmla="*/ 3698 w 3699"/>
                <a:gd name="T5" fmla="*/ 2228 h 2613"/>
                <a:gd name="T6" fmla="*/ 0 w 3699"/>
                <a:gd name="T7" fmla="*/ 0 h 2613"/>
                <a:gd name="T8" fmla="*/ 160 w 3699"/>
                <a:gd name="T9" fmla="*/ 118 h 2613"/>
                <a:gd name="T10" fmla="*/ 292 w 3699"/>
                <a:gd name="T11" fmla="*/ 219 h 2613"/>
                <a:gd name="T12" fmla="*/ 441 w 3699"/>
                <a:gd name="T13" fmla="*/ 347 h 2613"/>
                <a:gd name="T14" fmla="*/ 585 w 3699"/>
                <a:gd name="T15" fmla="*/ 482 h 2613"/>
                <a:gd name="T16" fmla="*/ 796 w 3699"/>
                <a:gd name="T17" fmla="*/ 711 h 2613"/>
                <a:gd name="T18" fmla="*/ 983 w 3699"/>
                <a:gd name="T19" fmla="*/ 955 h 2613"/>
                <a:gd name="T20" fmla="*/ 1119 w 3699"/>
                <a:gd name="T21" fmla="*/ 1168 h 2613"/>
                <a:gd name="T22" fmla="*/ 1238 w 3699"/>
                <a:gd name="T23" fmla="*/ 1388 h 2613"/>
                <a:gd name="T24" fmla="*/ 1331 w 3699"/>
                <a:gd name="T25" fmla="*/ 1608 h 2613"/>
                <a:gd name="T26" fmla="*/ 1400 w 3699"/>
                <a:gd name="T27" fmla="*/ 1809 h 2613"/>
                <a:gd name="T28" fmla="*/ 1447 w 3699"/>
                <a:gd name="T29" fmla="*/ 1979 h 2613"/>
                <a:gd name="T30" fmla="*/ 1490 w 3699"/>
                <a:gd name="T31" fmla="*/ 2190 h 2613"/>
                <a:gd name="T32" fmla="*/ 1511 w 3699"/>
                <a:gd name="T33" fmla="*/ 2374 h 2613"/>
                <a:gd name="T34" fmla="*/ 1523 w 3699"/>
                <a:gd name="T35" fmla="*/ 2611 h 2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lt-LT" sz="2400">
                <a:latin typeface="Times New Roman" charset="0"/>
              </a:endParaRPr>
            </a:p>
          </p:txBody>
        </p:sp>
        <p:sp>
          <p:nvSpPr>
            <p:cNvPr id="6" name="Arc 4"/>
            <p:cNvSpPr>
              <a:spLocks/>
            </p:cNvSpPr>
            <p:nvPr/>
          </p:nvSpPr>
          <p:spPr bwMode="auto">
            <a:xfrm>
              <a:off x="-652" y="978"/>
              <a:ext cx="4237" cy="3342"/>
            </a:xfrm>
            <a:custGeom>
              <a:avLst/>
              <a:gdLst>
                <a:gd name="T0" fmla="*/ 153 w 21600"/>
                <a:gd name="T1" fmla="*/ 0 h 21231"/>
                <a:gd name="T2" fmla="*/ 831 w 21600"/>
                <a:gd name="T3" fmla="*/ 526 h 21231"/>
                <a:gd name="T4" fmla="*/ 0 w 21600"/>
                <a:gd name="T5" fmla="*/ 526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ffectLst/>
          </p:spPr>
          <p:txBody>
            <a:bodyPr wrap="none" anchor="ctr"/>
            <a:lstStyle/>
            <a:p>
              <a:endParaRPr lang="en-US"/>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pPr lvl="0"/>
            <a:r>
              <a:rPr lang="en-GB" noProof="0"/>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pPr lvl="0"/>
            <a:r>
              <a:rPr lang="en-GB" noProof="0"/>
              <a:t>Click to edit Master subtitle style</a:t>
            </a:r>
          </a:p>
        </p:txBody>
      </p:sp>
      <p:sp>
        <p:nvSpPr>
          <p:cNvPr id="7" name="Rectangle 7"/>
          <p:cNvSpPr>
            <a:spLocks noGrp="1" noChangeArrowheads="1"/>
          </p:cNvSpPr>
          <p:nvPr>
            <p:ph type="dt" sz="quarter"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GB"/>
          </a:p>
        </p:txBody>
      </p:sp>
      <p:sp>
        <p:nvSpPr>
          <p:cNvPr id="8" name="Rectangle 8"/>
          <p:cNvSpPr>
            <a:spLocks noGrp="1" noChangeArrowheads="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n-GB"/>
          </a:p>
        </p:txBody>
      </p:sp>
      <p:sp>
        <p:nvSpPr>
          <p:cNvPr id="9" name="Rectangle 9"/>
          <p:cNvSpPr>
            <a:spLocks noGrp="1" noChangeArrowheads="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FAE76F3E-196B-4D58-8164-64155AE03C6A}"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13FA7FA4-DC3F-4844-941F-A1575BE6157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515100" y="609600"/>
            <a:ext cx="1943100" cy="5486400"/>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685800" y="609600"/>
            <a:ext cx="5676900" cy="5486400"/>
          </a:xfrm>
        </p:spPr>
        <p:txBody>
          <a:bodyPr vert="eaVert"/>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090F2722-7275-47F4-9BDA-6FB678564F50}"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1B36BB75-7380-44F4-BD0A-375DC93C1817}"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a:t>Spustelėję redag. ruoš. pavad. stilių</a:t>
            </a:r>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lt-LT"/>
              <a:t>Spustelėję redag. ruoš. teksto stilių</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5F78E402-6284-4ABC-809E-13ED724CC04C}"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FA114D42-8231-48C1-A30D-64D567FED2CF}"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4638"/>
            <a:ext cx="8229600" cy="1143000"/>
          </a:xfrm>
        </p:spPr>
        <p:txBody>
          <a:bodyPr/>
          <a:lstStyle>
            <a:lvl1pPr>
              <a:defRPr/>
            </a:lvl1pPr>
          </a:lstStyle>
          <a:p>
            <a:r>
              <a:rPr lang="lt-LT"/>
              <a:t>Spustelėję redag. ruoš. pavad. stilių</a:t>
            </a:r>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7" name="Rectangle 7"/>
          <p:cNvSpPr>
            <a:spLocks noGrp="1" noChangeArrowheads="1"/>
          </p:cNvSpPr>
          <p:nvPr>
            <p:ph type="dt" sz="half" idx="10"/>
          </p:nvPr>
        </p:nvSpPr>
        <p:spPr>
          <a:ln/>
        </p:spPr>
        <p:txBody>
          <a:bodyPr/>
          <a:lstStyle>
            <a:lvl1pPr>
              <a:defRPr/>
            </a:lvl1pPr>
          </a:lstStyle>
          <a:p>
            <a:pPr>
              <a:defRPr/>
            </a:pPr>
            <a:endParaRPr lang="en-GB"/>
          </a:p>
        </p:txBody>
      </p:sp>
      <p:sp>
        <p:nvSpPr>
          <p:cNvPr id="8" name="Rectangle 8"/>
          <p:cNvSpPr>
            <a:spLocks noGrp="1" noChangeArrowheads="1"/>
          </p:cNvSpPr>
          <p:nvPr>
            <p:ph type="ftr" sz="quarter" idx="11"/>
          </p:nvPr>
        </p:nvSpPr>
        <p:spPr>
          <a:ln/>
        </p:spPr>
        <p:txBody>
          <a:bodyPr/>
          <a:lstStyle>
            <a:lvl1pPr>
              <a:defRPr/>
            </a:lvl1pPr>
          </a:lstStyle>
          <a:p>
            <a:pPr>
              <a:defRPr/>
            </a:pPr>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5E4C7820-BA94-4530-B085-5F50F650EFF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Spustelėję redag. ruoš. pavad. stilių</a:t>
            </a:r>
          </a:p>
        </p:txBody>
      </p:sp>
      <p:sp>
        <p:nvSpPr>
          <p:cNvPr id="3" name="Rectangle 7"/>
          <p:cNvSpPr>
            <a:spLocks noGrp="1" noChangeArrowheads="1"/>
          </p:cNvSpPr>
          <p:nvPr>
            <p:ph type="dt" sz="half" idx="10"/>
          </p:nvPr>
        </p:nvSpPr>
        <p:spPr>
          <a:ln/>
        </p:spPr>
        <p:txBody>
          <a:bodyPr/>
          <a:lstStyle>
            <a:lvl1pPr>
              <a:defRPr/>
            </a:lvl1pPr>
          </a:lstStyle>
          <a:p>
            <a:pPr>
              <a:defRPr/>
            </a:pPr>
            <a:endParaRPr lang="en-GB"/>
          </a:p>
        </p:txBody>
      </p:sp>
      <p:sp>
        <p:nvSpPr>
          <p:cNvPr id="4" name="Rectangle 8"/>
          <p:cNvSpPr>
            <a:spLocks noGrp="1" noChangeArrowheads="1"/>
          </p:cNvSpPr>
          <p:nvPr>
            <p:ph type="ftr" sz="quarter" idx="11"/>
          </p:nvPr>
        </p:nvSpPr>
        <p:spPr>
          <a:ln/>
        </p:spPr>
        <p:txBody>
          <a:bodyPr/>
          <a:lstStyle>
            <a:lvl1pPr>
              <a:defRPr/>
            </a:lvl1pPr>
          </a:lstStyle>
          <a:p>
            <a:pPr>
              <a:defRPr/>
            </a:pPr>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3DB42B90-EADB-4433-9957-90498047412A}"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p>
        </p:txBody>
      </p:sp>
      <p:sp>
        <p:nvSpPr>
          <p:cNvPr id="3" name="Rectangle 8"/>
          <p:cNvSpPr>
            <a:spLocks noGrp="1" noChangeArrowheads="1"/>
          </p:cNvSpPr>
          <p:nvPr>
            <p:ph type="ftr" sz="quarter" idx="11"/>
          </p:nvPr>
        </p:nvSpPr>
        <p:spPr>
          <a:ln/>
        </p:spPr>
        <p:txBody>
          <a:bodyPr/>
          <a:lstStyle>
            <a:lvl1pPr>
              <a:defRPr/>
            </a:lvl1pPr>
          </a:lstStyle>
          <a:p>
            <a:pPr>
              <a:defRPr/>
            </a:pPr>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C010818D-A6C2-418E-B9F9-37D2E47906A4}"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a:t>Spustelėję redag. ruoš. pavad. stilių</a:t>
            </a:r>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5F55F165-2354-41CF-B539-624673F1943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a:t>Spustelėję redag. ruoš. pavad. stilių</a:t>
            </a:r>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Spustelėję redag. ruoš. teksto stilių</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78B620B6-4B2E-41D1-AAE4-2CF75E9A9DF8}"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lt-LT" sz="2400">
                <a:latin typeface="Times New Roman" charset="0"/>
              </a:endParaRPr>
            </a:p>
          </p:txBody>
        </p:sp>
        <p:sp>
          <p:nvSpPr>
            <p:cNvPr id="1033" name="Arc 4"/>
            <p:cNvSpPr>
              <a:spLocks/>
            </p:cNvSpPr>
            <p:nvPr/>
          </p:nvSpPr>
          <p:spPr bwMode="auto">
            <a:xfrm>
              <a:off x="0" y="1"/>
              <a:ext cx="5298" cy="4312"/>
            </a:xfrm>
            <a:custGeom>
              <a:avLst/>
              <a:gdLst>
                <a:gd name="T0" fmla="*/ 0 w 21600"/>
                <a:gd name="T1" fmla="*/ 0 h 21600"/>
                <a:gd name="T2" fmla="*/ 1299 w 21600"/>
                <a:gd name="T3" fmla="*/ 861 h 21600"/>
                <a:gd name="T4" fmla="*/ 0 w 21600"/>
                <a:gd name="T5" fmla="*/ 861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ffectLst/>
          </p:spPr>
          <p:txBody>
            <a:bodyPr wrap="none" anchor="ctr"/>
            <a:lstStyle/>
            <a:p>
              <a:endParaRPr lang="en-US"/>
            </a:p>
          </p:txBody>
        </p:sp>
      </p:grpSp>
      <p:sp>
        <p:nvSpPr>
          <p:cNvPr id="205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Times New Roman" charset="0"/>
              </a:defRPr>
            </a:lvl1pPr>
          </a:lstStyle>
          <a:p>
            <a:pPr>
              <a:defRPr/>
            </a:pPr>
            <a:endParaRPr lang="en-GB"/>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Times New Roman" charset="0"/>
              </a:defRPr>
            </a:lvl1pPr>
          </a:lstStyle>
          <a:p>
            <a:pPr>
              <a:defRPr/>
            </a:pPr>
            <a:endParaRPr lang="en-GB"/>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Times New Roman" charset="0"/>
              </a:defRPr>
            </a:lvl1pPr>
          </a:lstStyle>
          <a:p>
            <a:pPr>
              <a:defRPr/>
            </a:pPr>
            <a:fld id="{A4B2E879-DC9F-4627-85ED-946E0911BF87}" type="slidenum">
              <a:rPr lang="en-GB"/>
              <a:pPr>
                <a:defRPr/>
              </a:pPr>
              <a:t>‹#›</a:t>
            </a:fld>
            <a:endParaRPr lang="en-GB"/>
          </a:p>
        </p:txBody>
      </p:sp>
      <p:sp>
        <p:nvSpPr>
          <p:cNvPr id="1031"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E:\MUSIC%20TO%20ALL\SPAIN\video-1575578399.mp4" TargetMode="External"/><Relationship Id="rId1" Type="http://schemas.microsoft.com/office/2007/relationships/media" Target="file:///E:\MUSIC%20TO%20ALL\SPAIN\video-1575578399.mp4" TargetMode="External"/><Relationship Id="rId5" Type="http://schemas.openxmlformats.org/officeDocument/2006/relationships/image" Target="../media/image2.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1.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5.png"/><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13.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5800" y="188640"/>
            <a:ext cx="8062664" cy="2448272"/>
          </a:xfrm>
        </p:spPr>
        <p:txBody>
          <a:bodyPr/>
          <a:lstStyle/>
          <a:p>
            <a:pPr lvl="0" eaLnBrk="1" hangingPunct="1"/>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PROGRAMOS </a:t>
            </a:r>
            <a:r>
              <a:rPr lang="lt-LT" sz="3200" b="1" dirty="0">
                <a:solidFill>
                  <a:srgbClr val="006600"/>
                </a:solidFill>
                <a:effectLst>
                  <a:outerShdw blurRad="38100" dist="38100" dir="2700000" algn="tl">
                    <a:srgbClr val="000000">
                      <a:alpha val="43137"/>
                    </a:srgbClr>
                  </a:outerShdw>
                </a:effectLst>
                <a:latin typeface="Calibri"/>
                <a:ea typeface="Times New Roman" pitchFamily="18" charset="0"/>
                <a:cs typeface="Times New Roman" pitchFamily="18" charset="0"/>
              </a:rPr>
              <a:t>„</a:t>
            </a:r>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ERASMUS+</a:t>
            </a:r>
            <a:r>
              <a:rPr lang="lt-LT" sz="3200" b="1" dirty="0">
                <a:solidFill>
                  <a:srgbClr val="006600"/>
                </a:solidFill>
                <a:effectLst>
                  <a:outerShdw blurRad="38100" dist="38100" dir="2700000" algn="tl">
                    <a:srgbClr val="000000">
                      <a:alpha val="43137"/>
                    </a:srgbClr>
                  </a:outerShdw>
                </a:effectLst>
                <a:latin typeface="Calibri"/>
                <a:ea typeface="Times New Roman" pitchFamily="18" charset="0"/>
                <a:cs typeface="Times New Roman" pitchFamily="18" charset="0"/>
              </a:rPr>
              <a:t>“</a:t>
            </a:r>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MOKYKLŲ MAINŲ PARTNERYSTĖS </a:t>
            </a:r>
            <a:r>
              <a:rPr lang="en-US" sz="3200" b="1" dirty="0">
                <a:solidFill>
                  <a:srgbClr val="006600"/>
                </a:solidFill>
                <a:effectLst>
                  <a:outerShdw blurRad="38100" dist="38100" dir="2700000" algn="tl">
                    <a:srgbClr val="000000">
                      <a:alpha val="43137"/>
                    </a:srgbClr>
                  </a:outerShdw>
                </a:effectLst>
                <a:latin typeface="Arial" pitchFamily="34" charset="0"/>
                <a:cs typeface="Arial" pitchFamily="34" charset="0"/>
              </a:rPr>
              <a:t/>
            </a:r>
            <a:br>
              <a:rPr lang="en-US" sz="3200" b="1" dirty="0">
                <a:solidFill>
                  <a:srgbClr val="006600"/>
                </a:solidFill>
                <a:effectLst>
                  <a:outerShdw blurRad="38100" dist="38100" dir="2700000" algn="tl">
                    <a:srgbClr val="000000">
                      <a:alpha val="43137"/>
                    </a:srgbClr>
                  </a:outerShdw>
                </a:effectLst>
                <a:latin typeface="Arial" pitchFamily="34" charset="0"/>
                <a:cs typeface="Arial" pitchFamily="34" charset="0"/>
              </a:rPr>
            </a:br>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PROJEKTAS </a:t>
            </a:r>
            <a:r>
              <a:rPr lang="lt-LT" sz="3200" b="1" dirty="0">
                <a:solidFill>
                  <a:srgbClr val="0066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lt-LT" sz="3200" b="1" dirty="0">
                <a:solidFill>
                  <a:srgbClr val="006600"/>
                </a:solidFill>
                <a:effectLst>
                  <a:outerShdw blurRad="38100" dist="38100" dir="2700000" algn="tl">
                    <a:srgbClr val="000000">
                      <a:alpha val="43137"/>
                    </a:srgbClr>
                  </a:outerShdw>
                </a:effectLst>
                <a:latin typeface="Calibri"/>
                <a:ea typeface="Times New Roman" pitchFamily="18" charset="0"/>
                <a:cs typeface="Times New Roman" pitchFamily="18" charset="0"/>
              </a:rPr>
              <a:t>„</a:t>
            </a:r>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MUSIC TO ALL</a:t>
            </a:r>
            <a:r>
              <a:rPr lang="lt-LT" sz="3200" b="1" dirty="0">
                <a:solidFill>
                  <a:srgbClr val="006600"/>
                </a:solidFill>
                <a:effectLst>
                  <a:outerShdw blurRad="38100" dist="38100" dir="2700000" algn="tl">
                    <a:srgbClr val="000000">
                      <a:alpha val="43137"/>
                    </a:srgbClr>
                  </a:outerShdw>
                </a:effectLst>
                <a:latin typeface="Calibri"/>
                <a:ea typeface="Times New Roman" pitchFamily="18" charset="0"/>
                <a:cs typeface="Times New Roman" pitchFamily="18" charset="0"/>
              </a:rPr>
              <a:t>“</a:t>
            </a:r>
            <a: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br>
              <a:rPr lang="lt-LT" sz="3200" b="1" dirty="0">
                <a:solidFill>
                  <a:srgbClr val="006600"/>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br>
            <a:endParaRPr lang="lt-LT" sz="3200" b="1" dirty="0"/>
          </a:p>
        </p:txBody>
      </p:sp>
      <p:pic>
        <p:nvPicPr>
          <p:cNvPr id="4" name="Picture 3"/>
          <p:cNvPicPr>
            <a:picLocks noGrp="1" noChangeAspect="1" noChangeArrowheads="1"/>
          </p:cNvPicPr>
          <p:nvPr>
            <p:ph idx="1"/>
          </p:nvPr>
        </p:nvPicPr>
        <p:blipFill>
          <a:blip r:embed="rId2" cstate="print"/>
          <a:srcRect l="14674" t="19149" r="7063" b="17021"/>
          <a:stretch>
            <a:fillRect/>
          </a:stretch>
        </p:blipFill>
        <p:spPr bwMode="auto">
          <a:xfrm>
            <a:off x="899592" y="1878219"/>
            <a:ext cx="7499314" cy="4288384"/>
          </a:xfrm>
          <a:prstGeom prst="rect">
            <a:avLst/>
          </a:prstGeom>
          <a:noFill/>
          <a:ln w="9525">
            <a:noFill/>
            <a:miter lim="800000"/>
            <a:headEnd/>
            <a:tailEnd/>
          </a:ln>
          <a:effectLst/>
        </p:spPr>
      </p:pic>
      <p:pic>
        <p:nvPicPr>
          <p:cNvPr id="5" name="Picture 3"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535578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4800"/>
            <a:ext cx="8208912" cy="1447800"/>
          </a:xfrm>
        </p:spPr>
        <p:txBody>
          <a:bodyPr/>
          <a:lstStyle/>
          <a:p>
            <a:r>
              <a:rPr lang="lt-LT" sz="3200" b="1" i="1" dirty="0">
                <a:solidFill>
                  <a:srgbClr val="006600"/>
                </a:solidFill>
                <a:effectLst>
                  <a:outerShdw blurRad="38100" dist="38100" dir="2700000" algn="tl">
                    <a:srgbClr val="000000">
                      <a:alpha val="43137"/>
                    </a:srgbClr>
                  </a:outerShdw>
                </a:effectLst>
                <a:latin typeface="+mn-lt"/>
              </a:rPr>
              <a:t>Projekto “</a:t>
            </a:r>
            <a:r>
              <a:rPr lang="lt-LT" sz="3200" b="1" i="1" dirty="0" err="1">
                <a:solidFill>
                  <a:srgbClr val="006600"/>
                </a:solidFill>
                <a:effectLst>
                  <a:outerShdw blurRad="38100" dist="38100" dir="2700000" algn="tl">
                    <a:srgbClr val="000000">
                      <a:alpha val="43137"/>
                    </a:srgbClr>
                  </a:outerShdw>
                </a:effectLst>
                <a:latin typeface="+mn-lt"/>
              </a:rPr>
              <a:t>Music</a:t>
            </a:r>
            <a:r>
              <a:rPr lang="lt-LT" sz="3200" b="1" i="1" dirty="0">
                <a:solidFill>
                  <a:srgbClr val="006600"/>
                </a:solidFill>
                <a:effectLst>
                  <a:outerShdw blurRad="38100" dist="38100" dir="2700000" algn="tl">
                    <a:srgbClr val="000000">
                      <a:alpha val="43137"/>
                    </a:srgbClr>
                  </a:outerShdw>
                </a:effectLst>
                <a:latin typeface="+mn-lt"/>
              </a:rPr>
              <a:t> to </a:t>
            </a:r>
            <a:r>
              <a:rPr lang="lt-LT" sz="3200" b="1" i="1" dirty="0" err="1">
                <a:solidFill>
                  <a:srgbClr val="006600"/>
                </a:solidFill>
                <a:effectLst>
                  <a:outerShdw blurRad="38100" dist="38100" dir="2700000" algn="tl">
                    <a:srgbClr val="000000">
                      <a:alpha val="43137"/>
                    </a:srgbClr>
                  </a:outerShdw>
                </a:effectLst>
                <a:latin typeface="+mn-lt"/>
              </a:rPr>
              <a:t>all</a:t>
            </a:r>
            <a:r>
              <a:rPr lang="lt-LT" sz="3200" b="1" i="1" dirty="0">
                <a:solidFill>
                  <a:srgbClr val="006600"/>
                </a:solidFill>
                <a:effectLst>
                  <a:outerShdw blurRad="38100" dist="38100" dir="2700000" algn="tl">
                    <a:srgbClr val="000000">
                      <a:alpha val="43137"/>
                    </a:srgbClr>
                  </a:outerShdw>
                </a:effectLst>
                <a:latin typeface="+mn-lt"/>
              </a:rPr>
              <a:t>” atidarymo ceremonija</a:t>
            </a:r>
            <a:r>
              <a:rPr lang="lt-LT" sz="3200" b="1" dirty="0">
                <a:solidFill>
                  <a:srgbClr val="006600"/>
                </a:solidFill>
                <a:effectLst>
                  <a:outerShdw blurRad="38100" dist="38100" dir="2700000" algn="tl">
                    <a:srgbClr val="000000">
                      <a:alpha val="43137"/>
                    </a:srgbClr>
                  </a:outerShdw>
                </a:effectLst>
              </a:rPr>
              <a:t/>
            </a:r>
            <a:br>
              <a:rPr lang="lt-LT" sz="3200" b="1" dirty="0">
                <a:solidFill>
                  <a:srgbClr val="006600"/>
                </a:solidFill>
                <a:effectLst>
                  <a:outerShdw blurRad="38100" dist="38100" dir="2700000" algn="tl">
                    <a:srgbClr val="000000">
                      <a:alpha val="43137"/>
                    </a:srgbClr>
                  </a:outerShdw>
                </a:effectLst>
              </a:rPr>
            </a:br>
            <a:r>
              <a:rPr lang="en-US" dirty="0">
                <a:solidFill>
                  <a:srgbClr val="002060"/>
                </a:solidFill>
              </a:rPr>
              <a:t> </a:t>
            </a:r>
            <a:endParaRPr lang="en-US" dirty="0">
              <a:solidFill>
                <a:srgbClr val="002060"/>
              </a:solidFill>
              <a:latin typeface="+mn-lt"/>
            </a:endParaRPr>
          </a:p>
        </p:txBody>
      </p:sp>
      <p:pic>
        <p:nvPicPr>
          <p:cNvPr id="5" name="Picture 4"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pic>
        <p:nvPicPr>
          <p:cNvPr id="10" name="Content Placeholder 9" descr="78372615_551472945428868_2905477661289611264_n.jpg"/>
          <p:cNvPicPr>
            <a:picLocks noGrp="1" noChangeAspect="1"/>
          </p:cNvPicPr>
          <p:nvPr>
            <p:ph sz="half" idx="1"/>
          </p:nvPr>
        </p:nvPicPr>
        <p:blipFill>
          <a:blip r:embed="rId3"/>
          <a:stretch>
            <a:fillRect/>
          </a:stretch>
        </p:blipFill>
        <p:spPr>
          <a:xfrm>
            <a:off x="378954" y="1142984"/>
            <a:ext cx="8336450" cy="5000660"/>
          </a:xfrm>
        </p:spPr>
      </p:pic>
      <p:sp>
        <p:nvSpPr>
          <p:cNvPr id="9" name="Content Placeholder 8"/>
          <p:cNvSpPr>
            <a:spLocks noGrp="1"/>
          </p:cNvSpPr>
          <p:nvPr>
            <p:ph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224136"/>
          </a:xfrm>
        </p:spPr>
        <p:txBody>
          <a:bodyPr/>
          <a:lstStyle/>
          <a:p>
            <a:r>
              <a:rPr lang="lt-LT" sz="3200" b="1" i="1" dirty="0">
                <a:solidFill>
                  <a:srgbClr val="006600"/>
                </a:solidFill>
                <a:effectLst>
                  <a:outerShdw blurRad="38100" dist="38100" dir="2700000" algn="tl">
                    <a:srgbClr val="000000">
                      <a:alpha val="43137"/>
                    </a:srgbClr>
                  </a:outerShdw>
                </a:effectLst>
                <a:latin typeface="+mn-lt"/>
              </a:rPr>
              <a:t>Projekto “</a:t>
            </a:r>
            <a:r>
              <a:rPr lang="lt-LT" sz="3200" b="1" i="1" dirty="0" err="1">
                <a:solidFill>
                  <a:srgbClr val="006600"/>
                </a:solidFill>
                <a:effectLst>
                  <a:outerShdw blurRad="38100" dist="38100" dir="2700000" algn="tl">
                    <a:srgbClr val="000000">
                      <a:alpha val="43137"/>
                    </a:srgbClr>
                  </a:outerShdw>
                </a:effectLst>
                <a:latin typeface="+mn-lt"/>
              </a:rPr>
              <a:t>Music</a:t>
            </a:r>
            <a:r>
              <a:rPr lang="lt-LT" sz="3200" b="1" i="1" dirty="0">
                <a:solidFill>
                  <a:srgbClr val="006600"/>
                </a:solidFill>
                <a:effectLst>
                  <a:outerShdw blurRad="38100" dist="38100" dir="2700000" algn="tl">
                    <a:srgbClr val="000000">
                      <a:alpha val="43137"/>
                    </a:srgbClr>
                  </a:outerShdw>
                </a:effectLst>
                <a:latin typeface="+mn-lt"/>
              </a:rPr>
              <a:t> to </a:t>
            </a:r>
            <a:r>
              <a:rPr lang="lt-LT" sz="3200" b="1" i="1" dirty="0" err="1">
                <a:solidFill>
                  <a:srgbClr val="006600"/>
                </a:solidFill>
                <a:effectLst>
                  <a:outerShdw blurRad="38100" dist="38100" dir="2700000" algn="tl">
                    <a:srgbClr val="000000">
                      <a:alpha val="43137"/>
                    </a:srgbClr>
                  </a:outerShdw>
                </a:effectLst>
                <a:latin typeface="+mn-lt"/>
              </a:rPr>
              <a:t>all</a:t>
            </a:r>
            <a:r>
              <a:rPr lang="lt-LT" sz="3200" b="1" i="1" dirty="0">
                <a:solidFill>
                  <a:srgbClr val="006600"/>
                </a:solidFill>
                <a:effectLst>
                  <a:outerShdw blurRad="38100" dist="38100" dir="2700000" algn="tl">
                    <a:srgbClr val="000000">
                      <a:alpha val="43137"/>
                    </a:srgbClr>
                  </a:outerShdw>
                </a:effectLst>
                <a:latin typeface="+mn-lt"/>
              </a:rPr>
              <a:t>” atidarymo ceremonija</a:t>
            </a:r>
            <a:r>
              <a:rPr lang="lt-LT" sz="3200" b="1" dirty="0">
                <a:solidFill>
                  <a:schemeClr val="tx1"/>
                </a:solidFill>
                <a:effectLst/>
              </a:rPr>
              <a:t/>
            </a:r>
            <a:br>
              <a:rPr lang="lt-LT" sz="3200" b="1" dirty="0">
                <a:solidFill>
                  <a:schemeClr val="tx1"/>
                </a:solidFill>
                <a:effectLst/>
              </a:rPr>
            </a:br>
            <a:r>
              <a:rPr lang="en-US" dirty="0">
                <a:solidFill>
                  <a:srgbClr val="002060"/>
                </a:solidFill>
              </a:rPr>
              <a:t> </a:t>
            </a:r>
            <a:endParaRPr lang="en-US" dirty="0">
              <a:solidFill>
                <a:srgbClr val="002060"/>
              </a:solidFill>
              <a:latin typeface="+mn-lt"/>
            </a:endParaRPr>
          </a:p>
        </p:txBody>
      </p:sp>
      <p:sp>
        <p:nvSpPr>
          <p:cNvPr id="9" name="Content Placeholder 8"/>
          <p:cNvSpPr>
            <a:spLocks noGrp="1"/>
          </p:cNvSpPr>
          <p:nvPr>
            <p:ph sz="half" idx="2"/>
          </p:nvPr>
        </p:nvSpPr>
        <p:spPr/>
        <p:txBody>
          <a:bodyPr/>
          <a:lstStyle/>
          <a:p>
            <a:endParaRPr lang="en-US" dirty="0"/>
          </a:p>
        </p:txBody>
      </p:sp>
      <p:pic>
        <p:nvPicPr>
          <p:cNvPr id="7" name="Content Placeholder 6" descr="78605094_1202873436571517_4174997065442525184_n.jpg"/>
          <p:cNvPicPr>
            <a:picLocks noGrp="1" noChangeAspect="1"/>
          </p:cNvPicPr>
          <p:nvPr>
            <p:ph sz="half" idx="1"/>
          </p:nvPr>
        </p:nvPicPr>
        <p:blipFill>
          <a:blip r:embed="rId2"/>
          <a:stretch>
            <a:fillRect/>
          </a:stretch>
        </p:blipFill>
        <p:spPr>
          <a:xfrm>
            <a:off x="323528" y="890776"/>
            <a:ext cx="8501122" cy="5286412"/>
          </a:xfrm>
        </p:spPr>
      </p:pic>
      <p:pic>
        <p:nvPicPr>
          <p:cNvPr id="5" name="Picture 4"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134672" cy="1296144"/>
          </a:xfrm>
        </p:spPr>
        <p:txBody>
          <a:bodyPr/>
          <a:lstStyle/>
          <a:p>
            <a:r>
              <a:rPr lang="lt-LT" sz="3200" b="1" i="1" dirty="0">
                <a:solidFill>
                  <a:srgbClr val="006600"/>
                </a:solidFill>
                <a:effectLst>
                  <a:outerShdw blurRad="38100" dist="38100" dir="2700000" algn="tl">
                    <a:srgbClr val="000000">
                      <a:alpha val="43137"/>
                    </a:srgbClr>
                  </a:outerShdw>
                </a:effectLst>
                <a:latin typeface="+mn-lt"/>
              </a:rPr>
              <a:t>Projekto “</a:t>
            </a:r>
            <a:r>
              <a:rPr lang="lt-LT" sz="3200" b="1" i="1" dirty="0" err="1">
                <a:solidFill>
                  <a:srgbClr val="006600"/>
                </a:solidFill>
                <a:effectLst>
                  <a:outerShdw blurRad="38100" dist="38100" dir="2700000" algn="tl">
                    <a:srgbClr val="000000">
                      <a:alpha val="43137"/>
                    </a:srgbClr>
                  </a:outerShdw>
                </a:effectLst>
                <a:latin typeface="+mn-lt"/>
              </a:rPr>
              <a:t>Music</a:t>
            </a:r>
            <a:r>
              <a:rPr lang="lt-LT" sz="3200" b="1" i="1" dirty="0">
                <a:solidFill>
                  <a:srgbClr val="006600"/>
                </a:solidFill>
                <a:effectLst>
                  <a:outerShdw blurRad="38100" dist="38100" dir="2700000" algn="tl">
                    <a:srgbClr val="000000">
                      <a:alpha val="43137"/>
                    </a:srgbClr>
                  </a:outerShdw>
                </a:effectLst>
                <a:latin typeface="+mn-lt"/>
              </a:rPr>
              <a:t> to </a:t>
            </a:r>
            <a:r>
              <a:rPr lang="lt-LT" sz="3200" b="1" i="1" dirty="0" err="1">
                <a:solidFill>
                  <a:srgbClr val="006600"/>
                </a:solidFill>
                <a:effectLst>
                  <a:outerShdw blurRad="38100" dist="38100" dir="2700000" algn="tl">
                    <a:srgbClr val="000000">
                      <a:alpha val="43137"/>
                    </a:srgbClr>
                  </a:outerShdw>
                </a:effectLst>
                <a:latin typeface="+mn-lt"/>
              </a:rPr>
              <a:t>all</a:t>
            </a:r>
            <a:r>
              <a:rPr lang="lt-LT" sz="3200" b="1" i="1" dirty="0">
                <a:solidFill>
                  <a:srgbClr val="006600"/>
                </a:solidFill>
                <a:effectLst>
                  <a:outerShdw blurRad="38100" dist="38100" dir="2700000" algn="tl">
                    <a:srgbClr val="000000">
                      <a:alpha val="43137"/>
                    </a:srgbClr>
                  </a:outerShdw>
                </a:effectLst>
                <a:latin typeface="+mn-lt"/>
              </a:rPr>
              <a:t>” atidarymo ceremonija</a:t>
            </a:r>
            <a:r>
              <a:rPr lang="lt-LT" sz="3200" b="1" dirty="0">
                <a:solidFill>
                  <a:schemeClr val="tx1"/>
                </a:solidFill>
                <a:effectLst/>
              </a:rPr>
              <a:t/>
            </a:r>
            <a:br>
              <a:rPr lang="lt-LT" sz="3200" b="1" dirty="0">
                <a:solidFill>
                  <a:schemeClr val="tx1"/>
                </a:solidFill>
                <a:effectLst/>
              </a:rPr>
            </a:br>
            <a:r>
              <a:rPr lang="en-US" dirty="0">
                <a:solidFill>
                  <a:srgbClr val="002060"/>
                </a:solidFill>
              </a:rPr>
              <a:t> </a:t>
            </a:r>
            <a:endParaRPr lang="en-US" dirty="0">
              <a:solidFill>
                <a:srgbClr val="002060"/>
              </a:solidFill>
              <a:latin typeface="+mn-lt"/>
            </a:endParaRPr>
          </a:p>
        </p:txBody>
      </p:sp>
      <p:sp>
        <p:nvSpPr>
          <p:cNvPr id="9" name="Content Placeholder 8"/>
          <p:cNvSpPr>
            <a:spLocks noGrp="1"/>
          </p:cNvSpPr>
          <p:nvPr>
            <p:ph sz="half" idx="2"/>
          </p:nvPr>
        </p:nvSpPr>
        <p:spPr/>
        <p:txBody>
          <a:bodyPr/>
          <a:lstStyle/>
          <a:p>
            <a:endParaRPr lang="en-US" dirty="0"/>
          </a:p>
        </p:txBody>
      </p:sp>
      <p:pic>
        <p:nvPicPr>
          <p:cNvPr id="11" name="video-1575578399.mp4">
            <a:hlinkClick r:id="" action="ppaction://media"/>
          </p:cNvPr>
          <p:cNvPicPr>
            <a:picLocks noGrp="1" noChangeAspect="1"/>
          </p:cNvPicPr>
          <p:nvPr>
            <p:ph sz="half" idx="1"/>
            <a:videoFile r:link="rId2"/>
            <p:extLst>
              <p:ext uri="{DAA4B4D4-6D71-4841-9C94-3DE7FCFB9230}">
                <p14:media xmlns:p14="http://schemas.microsoft.com/office/powerpoint/2010/main" r:link="rId1"/>
              </p:ext>
            </p:extLst>
          </p:nvPr>
        </p:nvPicPr>
        <p:blipFill>
          <a:blip r:embed="rId4"/>
          <a:stretch>
            <a:fillRect/>
          </a:stretch>
        </p:blipFill>
        <p:spPr>
          <a:xfrm>
            <a:off x="1066800" y="1285860"/>
            <a:ext cx="7362852" cy="5286412"/>
          </a:xfrm>
          <a:prstGeom prst="rect">
            <a:avLst/>
          </a:prstGeom>
        </p:spPr>
      </p:pic>
      <p:pic>
        <p:nvPicPr>
          <p:cNvPr id="5" name="Picture 4" descr="C:\Users\Admin\Desktop\13 priedas. Logotipas_EU veliava_funded.jpg"/>
          <p:cNvPicPr>
            <a:picLocks noChangeAspect="1" noChangeArrowheads="1"/>
          </p:cNvPicPr>
          <p:nvPr/>
        </p:nvPicPr>
        <p:blipFill>
          <a:blip r:embed="rId5"/>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447800"/>
          </a:xfrm>
        </p:spPr>
        <p:txBody>
          <a:bodyPr/>
          <a:lstStyle/>
          <a:p>
            <a:r>
              <a:rPr lang="lt-LT" sz="2800" b="1" i="1" dirty="0">
                <a:solidFill>
                  <a:srgbClr val="006600"/>
                </a:solidFill>
                <a:effectLst>
                  <a:outerShdw blurRad="38100" dist="38100" dir="2700000" algn="tl">
                    <a:srgbClr val="000000">
                      <a:alpha val="43137"/>
                    </a:srgbClr>
                  </a:outerShdw>
                </a:effectLst>
                <a:latin typeface="+mn-lt"/>
              </a:rPr>
              <a:t>Projekto “</a:t>
            </a:r>
            <a:r>
              <a:rPr lang="lt-LT" sz="2800" b="1" i="1" dirty="0" err="1">
                <a:solidFill>
                  <a:srgbClr val="006600"/>
                </a:solidFill>
                <a:effectLst>
                  <a:outerShdw blurRad="38100" dist="38100" dir="2700000" algn="tl">
                    <a:srgbClr val="000000">
                      <a:alpha val="43137"/>
                    </a:srgbClr>
                  </a:outerShdw>
                </a:effectLst>
                <a:latin typeface="+mn-lt"/>
              </a:rPr>
              <a:t>Music</a:t>
            </a:r>
            <a:r>
              <a:rPr lang="lt-LT" sz="2800" b="1" i="1" dirty="0">
                <a:solidFill>
                  <a:srgbClr val="006600"/>
                </a:solidFill>
                <a:effectLst>
                  <a:outerShdw blurRad="38100" dist="38100" dir="2700000" algn="tl">
                    <a:srgbClr val="000000">
                      <a:alpha val="43137"/>
                    </a:srgbClr>
                  </a:outerShdw>
                </a:effectLst>
                <a:latin typeface="+mn-lt"/>
              </a:rPr>
              <a:t> to </a:t>
            </a:r>
            <a:r>
              <a:rPr lang="lt-LT" sz="2800" b="1" i="1" dirty="0" err="1">
                <a:solidFill>
                  <a:srgbClr val="006600"/>
                </a:solidFill>
                <a:effectLst>
                  <a:outerShdw blurRad="38100" dist="38100" dir="2700000" algn="tl">
                    <a:srgbClr val="000000">
                      <a:alpha val="43137"/>
                    </a:srgbClr>
                  </a:outerShdw>
                </a:effectLst>
                <a:latin typeface="+mn-lt"/>
              </a:rPr>
              <a:t>all</a:t>
            </a:r>
            <a:r>
              <a:rPr lang="lt-LT" sz="2800" b="1" i="1" dirty="0">
                <a:solidFill>
                  <a:srgbClr val="006600"/>
                </a:solidFill>
                <a:effectLst>
                  <a:outerShdw blurRad="38100" dist="38100" dir="2700000" algn="tl">
                    <a:srgbClr val="000000">
                      <a:alpha val="43137"/>
                    </a:srgbClr>
                  </a:outerShdw>
                </a:effectLst>
                <a:latin typeface="+mn-lt"/>
              </a:rPr>
              <a:t>” atidarymo ceremonija</a:t>
            </a:r>
            <a:r>
              <a:rPr lang="lt-LT" sz="3200" b="1" dirty="0">
                <a:solidFill>
                  <a:srgbClr val="006600"/>
                </a:solidFill>
                <a:effectLst>
                  <a:outerShdw blurRad="38100" dist="38100" dir="2700000" algn="tl">
                    <a:srgbClr val="000000">
                      <a:alpha val="43137"/>
                    </a:srgbClr>
                  </a:outerShdw>
                </a:effectLst>
              </a:rPr>
              <a:t/>
            </a:r>
            <a:br>
              <a:rPr lang="lt-LT" sz="3200" b="1" dirty="0">
                <a:solidFill>
                  <a:srgbClr val="006600"/>
                </a:solidFill>
                <a:effectLst>
                  <a:outerShdw blurRad="38100" dist="38100" dir="2700000" algn="tl">
                    <a:srgbClr val="000000">
                      <a:alpha val="43137"/>
                    </a:srgbClr>
                  </a:outerShdw>
                </a:effectLst>
              </a:rPr>
            </a:br>
            <a:r>
              <a:rPr lang="en-US" dirty="0">
                <a:solidFill>
                  <a:srgbClr val="002060"/>
                </a:solidFill>
              </a:rPr>
              <a:t> </a:t>
            </a:r>
            <a:endParaRPr lang="en-US" dirty="0">
              <a:solidFill>
                <a:srgbClr val="002060"/>
              </a:solidFill>
              <a:latin typeface="+mn-lt"/>
            </a:endParaRPr>
          </a:p>
        </p:txBody>
      </p:sp>
      <p:sp>
        <p:nvSpPr>
          <p:cNvPr id="9" name="Content Placeholder 8"/>
          <p:cNvSpPr>
            <a:spLocks noGrp="1"/>
          </p:cNvSpPr>
          <p:nvPr>
            <p:ph sz="half" idx="2"/>
          </p:nvPr>
        </p:nvSpPr>
        <p:spPr/>
        <p:txBody>
          <a:bodyPr/>
          <a:lstStyle/>
          <a:p>
            <a:endParaRPr lang="en-US" dirty="0"/>
          </a:p>
        </p:txBody>
      </p:sp>
      <p:pic>
        <p:nvPicPr>
          <p:cNvPr id="11" name="Content Placeholder 10" descr="IMG_20191125_104920.jpg"/>
          <p:cNvPicPr>
            <a:picLocks noGrp="1" noChangeAspect="1"/>
          </p:cNvPicPr>
          <p:nvPr>
            <p:ph sz="half" idx="1"/>
          </p:nvPr>
        </p:nvPicPr>
        <p:blipFill>
          <a:blip r:embed="rId2" cstate="print"/>
          <a:stretch>
            <a:fillRect/>
          </a:stretch>
        </p:blipFill>
        <p:spPr>
          <a:xfrm>
            <a:off x="685800" y="1214422"/>
            <a:ext cx="7815290" cy="5214974"/>
          </a:xfrm>
        </p:spPr>
      </p:pic>
      <p:pic>
        <p:nvPicPr>
          <p:cNvPr id="5" name="Picture 4"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55576" y="260648"/>
            <a:ext cx="7772400" cy="1143000"/>
          </a:xfrm>
        </p:spPr>
        <p:txBody>
          <a:bodyPr/>
          <a:lstStyle/>
          <a:p>
            <a:r>
              <a:rPr lang="lt-LT" sz="2800" b="1" i="1" dirty="0">
                <a:solidFill>
                  <a:srgbClr val="006600"/>
                </a:solidFill>
                <a:effectLst>
                  <a:outerShdw blurRad="38100" dist="38100" dir="2700000" algn="tl">
                    <a:srgbClr val="000000">
                      <a:alpha val="43137"/>
                    </a:srgbClr>
                  </a:outerShdw>
                </a:effectLst>
                <a:latin typeface="+mn-lt"/>
              </a:rPr>
              <a:t>Projekto “</a:t>
            </a:r>
            <a:r>
              <a:rPr lang="lt-LT" sz="2800" b="1" i="1" dirty="0" err="1">
                <a:solidFill>
                  <a:srgbClr val="006600"/>
                </a:solidFill>
                <a:effectLst>
                  <a:outerShdw blurRad="38100" dist="38100" dir="2700000" algn="tl">
                    <a:srgbClr val="000000">
                      <a:alpha val="43137"/>
                    </a:srgbClr>
                  </a:outerShdw>
                </a:effectLst>
                <a:latin typeface="+mn-lt"/>
              </a:rPr>
              <a:t>Music</a:t>
            </a:r>
            <a:r>
              <a:rPr lang="lt-LT" sz="2800" b="1" i="1" dirty="0">
                <a:solidFill>
                  <a:srgbClr val="006600"/>
                </a:solidFill>
                <a:effectLst>
                  <a:outerShdw blurRad="38100" dist="38100" dir="2700000" algn="tl">
                    <a:srgbClr val="000000">
                      <a:alpha val="43137"/>
                    </a:srgbClr>
                  </a:outerShdw>
                </a:effectLst>
                <a:latin typeface="+mn-lt"/>
              </a:rPr>
              <a:t> to </a:t>
            </a:r>
            <a:r>
              <a:rPr lang="lt-LT" sz="2800" b="1" i="1" dirty="0" err="1">
                <a:solidFill>
                  <a:srgbClr val="006600"/>
                </a:solidFill>
                <a:effectLst>
                  <a:outerShdw blurRad="38100" dist="38100" dir="2700000" algn="tl">
                    <a:srgbClr val="000000">
                      <a:alpha val="43137"/>
                    </a:srgbClr>
                  </a:outerShdw>
                </a:effectLst>
                <a:latin typeface="+mn-lt"/>
              </a:rPr>
              <a:t>all</a:t>
            </a:r>
            <a:r>
              <a:rPr lang="lt-LT" sz="2800" b="1" i="1" dirty="0">
                <a:solidFill>
                  <a:srgbClr val="006600"/>
                </a:solidFill>
                <a:effectLst>
                  <a:outerShdw blurRad="38100" dist="38100" dir="2700000" algn="tl">
                    <a:srgbClr val="000000">
                      <a:alpha val="43137"/>
                    </a:srgbClr>
                  </a:outerShdw>
                </a:effectLst>
                <a:latin typeface="+mn-lt"/>
              </a:rPr>
              <a:t>” atidarymo ceremonija</a:t>
            </a:r>
            <a:endParaRPr lang="lt-LT" sz="2800" dirty="0">
              <a:latin typeface="+mn-lt"/>
            </a:endParaRPr>
          </a:p>
        </p:txBody>
      </p:sp>
      <p:pic>
        <p:nvPicPr>
          <p:cNvPr id="4" name="Picture 2" descr="C:\Users\Admin\Downloads\opening2.jpg"/>
          <p:cNvPicPr>
            <a:picLocks noGrp="1" noChangeAspect="1" noChangeArrowheads="1"/>
          </p:cNvPicPr>
          <p:nvPr>
            <p:ph idx="1"/>
          </p:nvPr>
        </p:nvPicPr>
        <p:blipFill>
          <a:blip r:embed="rId2" cstate="print"/>
          <a:srcRect b="20213"/>
          <a:stretch>
            <a:fillRect/>
          </a:stretch>
        </p:blipFill>
        <p:spPr bwMode="auto">
          <a:xfrm>
            <a:off x="65294" y="1394379"/>
            <a:ext cx="9078706" cy="4682353"/>
          </a:xfrm>
          <a:prstGeom prst="rect">
            <a:avLst/>
          </a:prstGeom>
          <a:noFill/>
        </p:spPr>
      </p:pic>
      <p:pic>
        <p:nvPicPr>
          <p:cNvPr id="5" name="Picture 4"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0224660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z="2800" b="1" i="1" dirty="0">
                <a:solidFill>
                  <a:srgbClr val="006600"/>
                </a:solidFill>
                <a:effectLst>
                  <a:outerShdw blurRad="38100" dist="38100" dir="2700000" algn="tl">
                    <a:srgbClr val="000000">
                      <a:alpha val="43137"/>
                    </a:srgbClr>
                  </a:outerShdw>
                </a:effectLst>
                <a:latin typeface="+mn-lt"/>
              </a:rPr>
              <a:t>Projekto pristatymas vietos bendruomenei ir žiniasklaidai</a:t>
            </a:r>
            <a:r>
              <a:rPr lang="lt-LT" sz="2800" b="1" dirty="0">
                <a:solidFill>
                  <a:schemeClr val="tx1"/>
                </a:solidFill>
                <a:effectLst/>
                <a:latin typeface="+mn-lt"/>
              </a:rPr>
              <a:t/>
            </a:r>
            <a:br>
              <a:rPr lang="lt-LT" sz="2800" b="1" dirty="0">
                <a:solidFill>
                  <a:schemeClr val="tx1"/>
                </a:solidFill>
                <a:effectLst/>
                <a:latin typeface="+mn-lt"/>
              </a:rPr>
            </a:br>
            <a:r>
              <a:rPr lang="lt-LT" sz="2800" b="1" dirty="0">
                <a:solidFill>
                  <a:srgbClr val="006600"/>
                </a:solidFill>
                <a:effectLst>
                  <a:outerShdw blurRad="38100" dist="38100" dir="2700000" algn="tl">
                    <a:srgbClr val="000000">
                      <a:alpha val="43137"/>
                    </a:srgbClr>
                  </a:outerShdw>
                </a:effectLst>
              </a:rPr>
              <a:t/>
            </a:r>
            <a:br>
              <a:rPr lang="lt-LT" sz="2800" b="1" dirty="0">
                <a:solidFill>
                  <a:srgbClr val="006600"/>
                </a:solidFill>
                <a:effectLst>
                  <a:outerShdw blurRad="38100" dist="38100" dir="2700000" algn="tl">
                    <a:srgbClr val="000000">
                      <a:alpha val="43137"/>
                    </a:srgbClr>
                  </a:outerShdw>
                </a:effectLst>
              </a:rPr>
            </a:br>
            <a:r>
              <a:rPr lang="en-US" dirty="0">
                <a:solidFill>
                  <a:srgbClr val="002060"/>
                </a:solidFill>
              </a:rPr>
              <a:t> </a:t>
            </a:r>
            <a:endParaRPr lang="en-US" dirty="0">
              <a:solidFill>
                <a:srgbClr val="002060"/>
              </a:solidFill>
              <a:latin typeface="+mn-lt"/>
            </a:endParaRPr>
          </a:p>
        </p:txBody>
      </p:sp>
      <p:pic>
        <p:nvPicPr>
          <p:cNvPr id="7" name="Content Placeholder 6" descr="78252516_2695093777272305_6791077279117082624_n (1).jpg"/>
          <p:cNvPicPr>
            <a:picLocks noGrp="1" noChangeAspect="1"/>
          </p:cNvPicPr>
          <p:nvPr>
            <p:ph sz="half" idx="1"/>
          </p:nvPr>
        </p:nvPicPr>
        <p:blipFill>
          <a:blip r:embed="rId2"/>
          <a:stretch>
            <a:fillRect/>
          </a:stretch>
        </p:blipFill>
        <p:spPr>
          <a:xfrm>
            <a:off x="500034" y="1142984"/>
            <a:ext cx="3810000" cy="2571768"/>
          </a:xfrm>
        </p:spPr>
      </p:pic>
      <p:pic>
        <p:nvPicPr>
          <p:cNvPr id="8" name="Content Placeholder 7" descr="IMG_20191125_102802.jpg"/>
          <p:cNvPicPr>
            <a:picLocks noGrp="1" noChangeAspect="1"/>
          </p:cNvPicPr>
          <p:nvPr>
            <p:ph sz="half" idx="2"/>
          </p:nvPr>
        </p:nvPicPr>
        <p:blipFill>
          <a:blip r:embed="rId3" cstate="print"/>
          <a:stretch>
            <a:fillRect/>
          </a:stretch>
        </p:blipFill>
        <p:spPr>
          <a:xfrm>
            <a:off x="4786314" y="1142984"/>
            <a:ext cx="3810000" cy="2714644"/>
          </a:xfrm>
        </p:spPr>
      </p:pic>
      <p:pic>
        <p:nvPicPr>
          <p:cNvPr id="10" name="Picture 9" descr="IMG_20191125_103045.jpg"/>
          <p:cNvPicPr>
            <a:picLocks noChangeAspect="1"/>
          </p:cNvPicPr>
          <p:nvPr/>
        </p:nvPicPr>
        <p:blipFill>
          <a:blip r:embed="rId4" cstate="print"/>
          <a:stretch>
            <a:fillRect/>
          </a:stretch>
        </p:blipFill>
        <p:spPr>
          <a:xfrm>
            <a:off x="500034" y="4071942"/>
            <a:ext cx="3857652" cy="2786058"/>
          </a:xfrm>
          <a:prstGeom prst="rect">
            <a:avLst/>
          </a:prstGeom>
        </p:spPr>
      </p:pic>
      <p:pic>
        <p:nvPicPr>
          <p:cNvPr id="12" name="Picture 11" descr="IMG_20191125_103657.jpg"/>
          <p:cNvPicPr>
            <a:picLocks noChangeAspect="1"/>
          </p:cNvPicPr>
          <p:nvPr/>
        </p:nvPicPr>
        <p:blipFill>
          <a:blip r:embed="rId5" cstate="print"/>
          <a:stretch>
            <a:fillRect/>
          </a:stretch>
        </p:blipFill>
        <p:spPr>
          <a:xfrm>
            <a:off x="4857752" y="4000504"/>
            <a:ext cx="3809996" cy="2857496"/>
          </a:xfrm>
          <a:prstGeom prst="rect">
            <a:avLst/>
          </a:prstGeom>
        </p:spPr>
      </p:pic>
      <p:pic>
        <p:nvPicPr>
          <p:cNvPr id="5" name="Picture 4" descr="C:\Users\Admin\Desktop\13 priedas. Logotipas_EU veliava_funded.jpg"/>
          <p:cNvPicPr>
            <a:picLocks noChangeAspect="1" noChangeArrowheads="1"/>
          </p:cNvPicPr>
          <p:nvPr/>
        </p:nvPicPr>
        <p:blipFill>
          <a:blip r:embed="rId6"/>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5800" y="188640"/>
            <a:ext cx="7772400" cy="1296144"/>
          </a:xfrm>
        </p:spPr>
        <p:txBody>
          <a:bodyPr/>
          <a:lstStyle/>
          <a:p>
            <a:r>
              <a:rPr lang="lt-LT" sz="2800" b="1" i="1" dirty="0">
                <a:solidFill>
                  <a:srgbClr val="006600"/>
                </a:solidFill>
                <a:effectLst>
                  <a:outerShdw blurRad="38100" dist="38100" dir="2700000" algn="tl">
                    <a:srgbClr val="000000">
                      <a:alpha val="43137"/>
                    </a:srgbClr>
                  </a:outerShdw>
                </a:effectLst>
                <a:latin typeface="+mn-lt"/>
              </a:rPr>
              <a:t>Mokyklų/miestų/šalių pristatymas</a:t>
            </a:r>
            <a:br>
              <a:rPr lang="lt-LT" sz="2800" b="1" i="1" dirty="0">
                <a:solidFill>
                  <a:srgbClr val="006600"/>
                </a:solidFill>
                <a:effectLst>
                  <a:outerShdw blurRad="38100" dist="38100" dir="2700000" algn="tl">
                    <a:srgbClr val="000000">
                      <a:alpha val="43137"/>
                    </a:srgbClr>
                  </a:outerShdw>
                </a:effectLst>
                <a:latin typeface="+mn-lt"/>
              </a:rPr>
            </a:br>
            <a:r>
              <a:rPr lang="lt-LT" sz="2800" b="1" i="1" dirty="0">
                <a:solidFill>
                  <a:srgbClr val="006600"/>
                </a:solidFill>
                <a:effectLst>
                  <a:outerShdw blurRad="38100" dist="38100" dir="2700000" algn="tl">
                    <a:srgbClr val="000000">
                      <a:alpha val="43137"/>
                    </a:srgbClr>
                  </a:outerShdw>
                </a:effectLst>
                <a:latin typeface="+mn-lt"/>
              </a:rPr>
              <a:t>ISPANIJA</a:t>
            </a:r>
            <a:endParaRPr lang="lt-LT" sz="2800" b="1" i="1" dirty="0">
              <a:latin typeface="+mn-lt"/>
            </a:endParaRPr>
          </a:p>
        </p:txBody>
      </p:sp>
      <p:pic>
        <p:nvPicPr>
          <p:cNvPr id="4" name="Picture 2" descr="C:\Users\Admin\Desktop\SPAIN\78332664_741472452997411_8637967229905797120_n.jpg"/>
          <p:cNvPicPr>
            <a:picLocks noGrp="1" noChangeAspect="1" noChangeArrowheads="1"/>
          </p:cNvPicPr>
          <p:nvPr>
            <p:ph idx="1"/>
          </p:nvPr>
        </p:nvPicPr>
        <p:blipFill>
          <a:blip r:embed="rId2"/>
          <a:srcRect/>
          <a:stretch>
            <a:fillRect/>
          </a:stretch>
        </p:blipFill>
        <p:spPr bwMode="auto">
          <a:xfrm>
            <a:off x="701744" y="1286503"/>
            <a:ext cx="7542664" cy="4868237"/>
          </a:xfrm>
          <a:prstGeom prst="rect">
            <a:avLst/>
          </a:prstGeom>
          <a:noFill/>
        </p:spPr>
      </p:pic>
      <p:pic>
        <p:nvPicPr>
          <p:cNvPr id="5" name="Picture 5"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798308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0" y="188640"/>
            <a:ext cx="9252520" cy="2016224"/>
          </a:xfrm>
        </p:spPr>
        <p:txBody>
          <a:bodyPr/>
          <a:lstStyle/>
          <a:p>
            <a:r>
              <a:rPr lang="lt-LT" sz="2800" i="1" dirty="0">
                <a:solidFill>
                  <a:srgbClr val="006600"/>
                </a:solidFill>
                <a:latin typeface="+mn-lt"/>
              </a:rPr>
              <a:t>CP INF PRI Lope </a:t>
            </a:r>
            <a:r>
              <a:rPr lang="lt-LT" sz="2800" i="1" dirty="0" err="1">
                <a:solidFill>
                  <a:srgbClr val="006600"/>
                </a:solidFill>
                <a:latin typeface="+mn-lt"/>
              </a:rPr>
              <a:t>de</a:t>
            </a:r>
            <a:r>
              <a:rPr lang="lt-LT" sz="2800" i="1" dirty="0">
                <a:solidFill>
                  <a:srgbClr val="006600"/>
                </a:solidFill>
                <a:latin typeface="+mn-lt"/>
              </a:rPr>
              <a:t> Vega yra </a:t>
            </a:r>
            <a:r>
              <a:rPr lang="lt-LT" sz="2800" i="1" dirty="0" err="1">
                <a:solidFill>
                  <a:srgbClr val="006600"/>
                </a:solidFill>
                <a:latin typeface="+mn-lt"/>
              </a:rPr>
              <a:t>Leganes</a:t>
            </a:r>
            <a:r>
              <a:rPr lang="lt-LT" sz="2800" i="1" dirty="0">
                <a:solidFill>
                  <a:srgbClr val="006600"/>
                </a:solidFill>
                <a:latin typeface="+mn-lt"/>
              </a:rPr>
              <a:t> mieste, kuriame </a:t>
            </a:r>
            <a:r>
              <a:rPr lang="lt-LT" sz="2800" i="1" dirty="0" err="1">
                <a:solidFill>
                  <a:srgbClr val="006600"/>
                </a:solidFill>
                <a:latin typeface="+mn-lt"/>
              </a:rPr>
              <a:t>gyven</a:t>
            </a:r>
            <a:r>
              <a:rPr lang="en-US" sz="2800" i="1" dirty="0">
                <a:solidFill>
                  <a:srgbClr val="006600"/>
                </a:solidFill>
                <a:latin typeface="+mn-lt"/>
              </a:rPr>
              <a:t>a</a:t>
            </a:r>
            <a:r>
              <a:rPr lang="lt-LT" sz="2800" i="1" dirty="0">
                <a:solidFill>
                  <a:srgbClr val="006600"/>
                </a:solidFill>
                <a:latin typeface="+mn-lt"/>
              </a:rPr>
              <a:t> 200.000 gyventojų. Mokykloje mokosi 400 mokinių nuo 3 iki 12 metų. 20 mokinių turi </a:t>
            </a:r>
            <a:r>
              <a:rPr lang="lt-LT" sz="2800" i="1" dirty="0" err="1">
                <a:solidFill>
                  <a:srgbClr val="006600"/>
                </a:solidFill>
                <a:latin typeface="+mn-lt"/>
              </a:rPr>
              <a:t>spec</a:t>
            </a:r>
            <a:r>
              <a:rPr lang="lt-LT" sz="2800" i="1" dirty="0">
                <a:solidFill>
                  <a:srgbClr val="006600"/>
                </a:solidFill>
                <a:latin typeface="+mn-lt"/>
              </a:rPr>
              <a:t>. poreikių. Kai kurie mokiniai yra  atvykę iš  užsienio (Bulgarijos, Maroko, Kolumbijos</a:t>
            </a:r>
            <a:endParaRPr lang="lt-LT" sz="2800" dirty="0">
              <a:latin typeface="+mn-lt"/>
            </a:endParaRPr>
          </a:p>
        </p:txBody>
      </p:sp>
      <p:pic>
        <p:nvPicPr>
          <p:cNvPr id="4" name="Picture 6" descr="78951233_438172026867757_5876534675710672896_n.jpg"/>
          <p:cNvPicPr>
            <a:picLocks noGrp="1" noChangeAspect="1"/>
          </p:cNvPicPr>
          <p:nvPr>
            <p:ph idx="1"/>
          </p:nvPr>
        </p:nvPicPr>
        <p:blipFill>
          <a:blip r:embed="rId2"/>
          <a:stretch>
            <a:fillRect/>
          </a:stretch>
        </p:blipFill>
        <p:spPr>
          <a:xfrm>
            <a:off x="251520" y="2276872"/>
            <a:ext cx="8208912" cy="4330824"/>
          </a:xfrm>
          <a:prstGeom prst="rect">
            <a:avLst/>
          </a:prstGeom>
        </p:spPr>
      </p:pic>
      <p:pic>
        <p:nvPicPr>
          <p:cNvPr id="5" name="Picture 3" descr="C:\Users\Admin\Desktop\13 priedas. Logotipas_EU veliava_funded.jpg"/>
          <p:cNvPicPr>
            <a:picLocks noChangeAspect="1" noChangeArrowheads="1"/>
          </p:cNvPicPr>
          <p:nvPr/>
        </p:nvPicPr>
        <p:blipFill>
          <a:blip r:embed="rId3"/>
          <a:srcRect/>
          <a:stretch>
            <a:fillRect/>
          </a:stretch>
        </p:blipFill>
        <p:spPr bwMode="auto">
          <a:xfrm>
            <a:off x="5724128" y="6154740"/>
            <a:ext cx="3247314" cy="703260"/>
          </a:xfrm>
          <a:prstGeom prst="rect">
            <a:avLst/>
          </a:prstGeom>
          <a:noFill/>
        </p:spPr>
      </p:pic>
    </p:spTree>
    <p:extLst>
      <p:ext uri="{BB962C8B-B14F-4D97-AF65-F5344CB8AC3E}">
        <p14:creationId xmlns:p14="http://schemas.microsoft.com/office/powerpoint/2010/main" val="174932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just"/>
            <a:r>
              <a:rPr lang="lt-LT" sz="2800" i="1" dirty="0">
                <a:solidFill>
                  <a:srgbClr val="006600"/>
                </a:solidFill>
                <a:latin typeface="+mn-lt"/>
              </a:rPr>
              <a:t>Mokykloje dirba 28 mokytojai. Ši mokykla yra dvikalbė. Gamtos mokslai, istorija, muzika, ir kt. mokomieji dalykai dėstomi anglų kalba. Pavasarį mokiniai laiko tarptautinius anglų kalbos egzaminus ir gauna pasiekto lygmens sertifikatą. </a:t>
            </a:r>
            <a:endParaRPr lang="en-US" sz="2800" i="1" dirty="0">
              <a:solidFill>
                <a:srgbClr val="006600"/>
              </a:solidFill>
              <a:latin typeface="+mn-lt"/>
            </a:endParaRPr>
          </a:p>
        </p:txBody>
      </p:sp>
      <p:pic>
        <p:nvPicPr>
          <p:cNvPr id="12" name="Content Placeholder 11" descr="79785692_739702219874786_8452526661076779008_n.jpg"/>
          <p:cNvPicPr>
            <a:picLocks noGrp="1" noChangeAspect="1"/>
          </p:cNvPicPr>
          <p:nvPr>
            <p:ph sz="half" idx="2"/>
          </p:nvPr>
        </p:nvPicPr>
        <p:blipFill>
          <a:blip r:embed="rId2"/>
          <a:stretch>
            <a:fillRect/>
          </a:stretch>
        </p:blipFill>
        <p:spPr>
          <a:xfrm>
            <a:off x="168915" y="2428868"/>
            <a:ext cx="4283995" cy="3500462"/>
          </a:xfrm>
        </p:spPr>
      </p:pic>
      <p:pic>
        <p:nvPicPr>
          <p:cNvPr id="14" name="Content Placeholder 13" descr="78268673_2157420054563220_2424367815772340224_n.jpg"/>
          <p:cNvPicPr>
            <a:picLocks noGrp="1" noChangeAspect="1"/>
          </p:cNvPicPr>
          <p:nvPr>
            <p:ph sz="half" idx="1"/>
          </p:nvPr>
        </p:nvPicPr>
        <p:blipFill>
          <a:blip r:embed="rId3"/>
          <a:stretch>
            <a:fillRect/>
          </a:stretch>
        </p:blipFill>
        <p:spPr>
          <a:xfrm>
            <a:off x="4572000" y="2428868"/>
            <a:ext cx="4286280" cy="3571900"/>
          </a:xfrm>
        </p:spPr>
      </p:pic>
      <p:pic>
        <p:nvPicPr>
          <p:cNvPr id="5" name="Picture 4"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78414010_1838689042942328_7799469127009042432_n.jpg"/>
          <p:cNvPicPr>
            <a:picLocks noGrp="1" noChangeAspect="1"/>
          </p:cNvPicPr>
          <p:nvPr>
            <p:ph sz="half" idx="2"/>
          </p:nvPr>
        </p:nvPicPr>
        <p:blipFill>
          <a:blip r:embed="rId2"/>
          <a:stretch>
            <a:fillRect/>
          </a:stretch>
        </p:blipFill>
        <p:spPr>
          <a:xfrm>
            <a:off x="3571868" y="1785925"/>
            <a:ext cx="5572132" cy="4765407"/>
          </a:xfrm>
        </p:spPr>
      </p:pic>
      <p:pic>
        <p:nvPicPr>
          <p:cNvPr id="5" name="Content Placeholder 4" descr="76717414_956487434734691_6006026234583056384_n.jpg"/>
          <p:cNvPicPr>
            <a:picLocks noGrp="1" noChangeAspect="1"/>
          </p:cNvPicPr>
          <p:nvPr>
            <p:ph sz="half" idx="1"/>
          </p:nvPr>
        </p:nvPicPr>
        <p:blipFill>
          <a:blip r:embed="rId3"/>
          <a:stretch>
            <a:fillRect/>
          </a:stretch>
        </p:blipFill>
        <p:spPr>
          <a:xfrm>
            <a:off x="0" y="0"/>
            <a:ext cx="5444637" cy="4286280"/>
          </a:xfrm>
        </p:spPr>
      </p:pic>
      <p:pic>
        <p:nvPicPr>
          <p:cNvPr id="7" name="Picture 6"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85720" y="0"/>
            <a:ext cx="8858280" cy="400110"/>
          </a:xfrm>
          <a:prstGeom prst="rect">
            <a:avLst/>
          </a:prstGeom>
          <a:noFill/>
        </p:spPr>
        <p:txBody>
          <a:bodyPr wrap="square" rtlCol="0">
            <a:spAutoFit/>
          </a:bodyPr>
          <a:lstStyle/>
          <a:p>
            <a:r>
              <a:rPr lang="en-US" b="1" dirty="0">
                <a:solidFill>
                  <a:srgbClr val="002060"/>
                </a:solidFill>
                <a:latin typeface="Arial" charset="0"/>
              </a:rPr>
              <a:t> </a:t>
            </a:r>
            <a:endParaRPr lang="en-US" dirty="0"/>
          </a:p>
        </p:txBody>
      </p:sp>
      <p:pic>
        <p:nvPicPr>
          <p:cNvPr id="6"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
        <p:nvSpPr>
          <p:cNvPr id="8" name="Rectangle 7"/>
          <p:cNvSpPr/>
          <p:nvPr/>
        </p:nvSpPr>
        <p:spPr>
          <a:xfrm>
            <a:off x="285720" y="39898"/>
            <a:ext cx="8561223" cy="7478970"/>
          </a:xfrm>
          <a:prstGeom prst="rect">
            <a:avLst/>
          </a:prstGeom>
        </p:spPr>
        <p:txBody>
          <a:bodyPr wrap="square">
            <a:spAutoFit/>
          </a:bodyPr>
          <a:lstStyle/>
          <a:p>
            <a:pPr algn="just"/>
            <a:r>
              <a:rPr lang="en-US" sz="3200" b="1" i="1" dirty="0" err="1">
                <a:solidFill>
                  <a:srgbClr val="006600"/>
                </a:solidFill>
              </a:rPr>
              <a:t>Projekto</a:t>
            </a:r>
            <a:r>
              <a:rPr lang="en-US" sz="3200" b="1" i="1" dirty="0">
                <a:solidFill>
                  <a:srgbClr val="006600"/>
                </a:solidFill>
              </a:rPr>
              <a:t> </a:t>
            </a:r>
            <a:r>
              <a:rPr lang="en-US" sz="3200" b="1" i="1" dirty="0" err="1">
                <a:solidFill>
                  <a:srgbClr val="006600"/>
                </a:solidFill>
              </a:rPr>
              <a:t>dalyviai</a:t>
            </a:r>
            <a:r>
              <a:rPr lang="en-US" sz="3200" b="1" i="1" dirty="0">
                <a:solidFill>
                  <a:srgbClr val="006600"/>
                </a:solidFill>
              </a:rPr>
              <a:t> – 11–14 </a:t>
            </a:r>
            <a:r>
              <a:rPr lang="en-US" sz="3200" b="1" i="1" dirty="0" err="1">
                <a:solidFill>
                  <a:srgbClr val="006600"/>
                </a:solidFill>
              </a:rPr>
              <a:t>metų</a:t>
            </a:r>
            <a:r>
              <a:rPr lang="en-US" sz="3200" b="1" i="1" dirty="0">
                <a:solidFill>
                  <a:srgbClr val="006600"/>
                </a:solidFill>
              </a:rPr>
              <a:t> </a:t>
            </a:r>
            <a:r>
              <a:rPr lang="en-US" sz="3200" b="1" i="1" dirty="0" err="1">
                <a:solidFill>
                  <a:srgbClr val="006600"/>
                </a:solidFill>
              </a:rPr>
              <a:t>mokiniai</a:t>
            </a:r>
            <a:r>
              <a:rPr lang="en-US" sz="3200" b="1" i="1" dirty="0">
                <a:solidFill>
                  <a:srgbClr val="006600"/>
                </a:solidFill>
              </a:rPr>
              <a:t> </a:t>
            </a:r>
            <a:r>
              <a:rPr lang="en-US" sz="3200" b="1" i="1" dirty="0" err="1">
                <a:solidFill>
                  <a:srgbClr val="006600"/>
                </a:solidFill>
              </a:rPr>
              <a:t>iš</a:t>
            </a:r>
            <a:r>
              <a:rPr lang="en-US" sz="3200" b="1" i="1" dirty="0">
                <a:solidFill>
                  <a:srgbClr val="006600"/>
                </a:solidFill>
              </a:rPr>
              <a:t> 6 </a:t>
            </a:r>
            <a:r>
              <a:rPr lang="en-US" sz="3200" b="1" i="1" dirty="0" err="1">
                <a:solidFill>
                  <a:srgbClr val="006600"/>
                </a:solidFill>
              </a:rPr>
              <a:t>Europos</a:t>
            </a:r>
            <a:r>
              <a:rPr lang="en-US" sz="3200" b="1" i="1" dirty="0">
                <a:solidFill>
                  <a:srgbClr val="006600"/>
                </a:solidFill>
              </a:rPr>
              <a:t> </a:t>
            </a:r>
            <a:r>
              <a:rPr lang="en-US" sz="3200" b="1" i="1" dirty="0" err="1">
                <a:solidFill>
                  <a:srgbClr val="006600"/>
                </a:solidFill>
              </a:rPr>
              <a:t>šalių</a:t>
            </a:r>
            <a:r>
              <a:rPr lang="lt-LT" sz="3200" b="1" i="1" dirty="0">
                <a:solidFill>
                  <a:srgbClr val="006600"/>
                </a:solidFill>
              </a:rPr>
              <a:t>: </a:t>
            </a:r>
            <a:endParaRPr lang="lt-LT" sz="3200" b="1" i="1" dirty="0" smtClean="0">
              <a:solidFill>
                <a:srgbClr val="006600"/>
              </a:solidFill>
            </a:endParaRPr>
          </a:p>
          <a:p>
            <a:pPr algn="just"/>
            <a:endParaRPr lang="lt-LT" sz="3200" b="1" i="1" dirty="0">
              <a:solidFill>
                <a:srgbClr val="006600"/>
              </a:solidFill>
            </a:endParaRPr>
          </a:p>
          <a:p>
            <a:r>
              <a:rPr lang="en-US" sz="2400" b="1" i="1" dirty="0">
                <a:solidFill>
                  <a:srgbClr val="006600"/>
                </a:solidFill>
              </a:rPr>
              <a:t>CEIP LOPE DE VEGA, </a:t>
            </a:r>
            <a:r>
              <a:rPr lang="en-US" sz="3600" b="1" i="1" dirty="0" err="1">
                <a:solidFill>
                  <a:srgbClr val="006600"/>
                </a:solidFill>
              </a:rPr>
              <a:t>Ispanija</a:t>
            </a:r>
            <a:r>
              <a:rPr lang="en-US" sz="3600" b="1" i="1" dirty="0">
                <a:solidFill>
                  <a:srgbClr val="006600"/>
                </a:solidFill>
              </a:rPr>
              <a:t>;</a:t>
            </a:r>
          </a:p>
          <a:p>
            <a:r>
              <a:rPr lang="en-US" sz="2400" b="1" i="1" dirty="0">
                <a:solidFill>
                  <a:srgbClr val="006600"/>
                </a:solidFill>
              </a:rPr>
              <a:t>MEB </a:t>
            </a:r>
            <a:r>
              <a:rPr lang="en-US" sz="2400" b="1" i="1" dirty="0" err="1">
                <a:solidFill>
                  <a:srgbClr val="006600"/>
                </a:solidFill>
              </a:rPr>
              <a:t>Ordu</a:t>
            </a:r>
            <a:r>
              <a:rPr lang="en-US" sz="2400" b="1" i="1" dirty="0">
                <a:solidFill>
                  <a:srgbClr val="006600"/>
                </a:solidFill>
              </a:rPr>
              <a:t> </a:t>
            </a:r>
            <a:r>
              <a:rPr lang="en-US" sz="2400" b="1" i="1" dirty="0" err="1">
                <a:solidFill>
                  <a:srgbClr val="006600"/>
                </a:solidFill>
              </a:rPr>
              <a:t>Unye</a:t>
            </a:r>
            <a:r>
              <a:rPr lang="en-US" sz="2400" b="1" i="1" dirty="0">
                <a:solidFill>
                  <a:srgbClr val="006600"/>
                </a:solidFill>
              </a:rPr>
              <a:t> </a:t>
            </a:r>
            <a:r>
              <a:rPr lang="en-US" sz="2400" b="1" i="1" dirty="0" err="1">
                <a:solidFill>
                  <a:srgbClr val="006600"/>
                </a:solidFill>
              </a:rPr>
              <a:t>Anafarta</a:t>
            </a:r>
            <a:r>
              <a:rPr lang="en-US" sz="2400" b="1" i="1" dirty="0">
                <a:solidFill>
                  <a:srgbClr val="006600"/>
                </a:solidFill>
              </a:rPr>
              <a:t> </a:t>
            </a:r>
            <a:r>
              <a:rPr lang="en-US" sz="2400" b="1" i="1" dirty="0" err="1">
                <a:solidFill>
                  <a:srgbClr val="006600"/>
                </a:solidFill>
              </a:rPr>
              <a:t>Ortaokulu</a:t>
            </a:r>
            <a:r>
              <a:rPr lang="en-US" sz="2400" b="1" i="1" dirty="0">
                <a:solidFill>
                  <a:srgbClr val="006600"/>
                </a:solidFill>
              </a:rPr>
              <a:t>, </a:t>
            </a:r>
            <a:r>
              <a:rPr lang="en-US" sz="3600" b="1" i="1" dirty="0" err="1">
                <a:solidFill>
                  <a:srgbClr val="006600"/>
                </a:solidFill>
              </a:rPr>
              <a:t>Turkija</a:t>
            </a:r>
            <a:r>
              <a:rPr lang="en-US" sz="3600" b="1" i="1" dirty="0">
                <a:solidFill>
                  <a:srgbClr val="006600"/>
                </a:solidFill>
              </a:rPr>
              <a:t>;</a:t>
            </a:r>
          </a:p>
          <a:p>
            <a:r>
              <a:rPr lang="en-US" sz="2400" b="1" i="1" dirty="0">
                <a:solidFill>
                  <a:srgbClr val="006600"/>
                </a:solidFill>
              </a:rPr>
              <a:t>OS </a:t>
            </a:r>
            <a:r>
              <a:rPr lang="en-US" sz="2400" b="1" i="1" dirty="0" err="1">
                <a:solidFill>
                  <a:srgbClr val="006600"/>
                </a:solidFill>
              </a:rPr>
              <a:t>Ravna</a:t>
            </a:r>
            <a:r>
              <a:rPr lang="en-US" sz="2400" b="1" i="1" dirty="0">
                <a:solidFill>
                  <a:srgbClr val="006600"/>
                </a:solidFill>
              </a:rPr>
              <a:t> Gora, </a:t>
            </a:r>
            <a:r>
              <a:rPr lang="en-US" sz="3600" b="1" i="1" dirty="0" err="1">
                <a:solidFill>
                  <a:srgbClr val="006600"/>
                </a:solidFill>
              </a:rPr>
              <a:t>Kroatija</a:t>
            </a:r>
            <a:r>
              <a:rPr lang="en-US" sz="3600" b="1" i="1" dirty="0">
                <a:solidFill>
                  <a:srgbClr val="006600"/>
                </a:solidFill>
              </a:rPr>
              <a:t>;</a:t>
            </a:r>
          </a:p>
          <a:p>
            <a:r>
              <a:rPr lang="en-US" sz="2400" b="1" i="1" dirty="0" err="1">
                <a:solidFill>
                  <a:srgbClr val="006600"/>
                </a:solidFill>
              </a:rPr>
              <a:t>Vilkaviškio</a:t>
            </a:r>
            <a:r>
              <a:rPr lang="en-US" sz="2400" b="1" i="1" dirty="0">
                <a:solidFill>
                  <a:srgbClr val="006600"/>
                </a:solidFill>
              </a:rPr>
              <a:t> r. </a:t>
            </a:r>
            <a:r>
              <a:rPr lang="en-US" sz="2400" b="1" i="1" dirty="0" err="1">
                <a:solidFill>
                  <a:srgbClr val="006600"/>
                </a:solidFill>
              </a:rPr>
              <a:t>Kybartų</a:t>
            </a:r>
            <a:r>
              <a:rPr lang="en-US" sz="2400" b="1" i="1" dirty="0">
                <a:solidFill>
                  <a:srgbClr val="006600"/>
                </a:solidFill>
              </a:rPr>
              <a:t> </a:t>
            </a:r>
            <a:r>
              <a:rPr lang="en-US" sz="2400" b="1" i="1" dirty="0" err="1">
                <a:solidFill>
                  <a:srgbClr val="006600"/>
                </a:solidFill>
              </a:rPr>
              <a:t>Saules</a:t>
            </a:r>
            <a:r>
              <a:rPr lang="en-US" sz="2400" b="1" i="1" dirty="0">
                <a:solidFill>
                  <a:srgbClr val="006600"/>
                </a:solidFill>
              </a:rPr>
              <a:t> </a:t>
            </a:r>
            <a:r>
              <a:rPr lang="en-US" sz="2400" b="1" i="1" dirty="0" err="1">
                <a:solidFill>
                  <a:srgbClr val="006600"/>
                </a:solidFill>
              </a:rPr>
              <a:t>progimnazija</a:t>
            </a:r>
            <a:r>
              <a:rPr lang="en-US" sz="2400" b="1" i="1" dirty="0">
                <a:solidFill>
                  <a:srgbClr val="006600"/>
                </a:solidFill>
              </a:rPr>
              <a:t>, </a:t>
            </a:r>
            <a:r>
              <a:rPr lang="en-US" sz="3600" b="1" i="1" dirty="0" err="1" smtClean="0">
                <a:solidFill>
                  <a:srgbClr val="006600"/>
                </a:solidFill>
              </a:rPr>
              <a:t>Lietuva</a:t>
            </a:r>
            <a:r>
              <a:rPr lang="en-US" sz="3600" b="1" i="1" dirty="0" smtClean="0">
                <a:solidFill>
                  <a:srgbClr val="006600"/>
                </a:solidFill>
              </a:rPr>
              <a:t>;</a:t>
            </a:r>
            <a:endParaRPr lang="lt-LT" sz="3600" b="1" i="1" dirty="0" smtClean="0">
              <a:solidFill>
                <a:srgbClr val="006600"/>
              </a:solidFill>
            </a:endParaRPr>
          </a:p>
          <a:p>
            <a:endParaRPr lang="en-US" sz="3600" b="1" i="1" dirty="0">
              <a:solidFill>
                <a:srgbClr val="006600"/>
              </a:solidFill>
            </a:endParaRPr>
          </a:p>
          <a:p>
            <a:r>
              <a:rPr lang="en-US" sz="2400" b="1" i="1" dirty="0" err="1">
                <a:solidFill>
                  <a:srgbClr val="006600"/>
                </a:solidFill>
              </a:rPr>
              <a:t>Prywatna</a:t>
            </a:r>
            <a:r>
              <a:rPr lang="en-US" sz="2400" b="1" i="1" dirty="0">
                <a:solidFill>
                  <a:srgbClr val="006600"/>
                </a:solidFill>
              </a:rPr>
              <a:t> </a:t>
            </a:r>
            <a:r>
              <a:rPr lang="en-US" sz="2400" b="1" i="1" dirty="0" err="1">
                <a:solidFill>
                  <a:srgbClr val="006600"/>
                </a:solidFill>
              </a:rPr>
              <a:t>Szkola</a:t>
            </a:r>
            <a:r>
              <a:rPr lang="en-US" sz="2400" b="1" i="1" dirty="0">
                <a:solidFill>
                  <a:srgbClr val="006600"/>
                </a:solidFill>
              </a:rPr>
              <a:t> </a:t>
            </a:r>
            <a:r>
              <a:rPr lang="en-US" sz="2400" b="1" i="1" dirty="0" err="1">
                <a:solidFill>
                  <a:srgbClr val="006600"/>
                </a:solidFill>
              </a:rPr>
              <a:t>Podstawowa</a:t>
            </a:r>
            <a:r>
              <a:rPr lang="en-US" sz="2400" b="1" i="1" dirty="0">
                <a:solidFill>
                  <a:srgbClr val="006600"/>
                </a:solidFill>
              </a:rPr>
              <a:t> nr 72 "</a:t>
            </a:r>
            <a:r>
              <a:rPr lang="en-US" sz="2400" b="1" i="1" dirty="0" err="1">
                <a:solidFill>
                  <a:srgbClr val="006600"/>
                </a:solidFill>
              </a:rPr>
              <a:t>Szkola</a:t>
            </a:r>
            <a:r>
              <a:rPr lang="en-US" sz="2400" b="1" i="1" dirty="0">
                <a:solidFill>
                  <a:srgbClr val="006600"/>
                </a:solidFill>
              </a:rPr>
              <a:t> </a:t>
            </a:r>
            <a:r>
              <a:rPr lang="en-US" sz="2400" b="1" i="1" dirty="0" err="1">
                <a:solidFill>
                  <a:srgbClr val="006600"/>
                </a:solidFill>
              </a:rPr>
              <a:t>Marzen</a:t>
            </a:r>
            <a:r>
              <a:rPr lang="en-US" sz="2400" b="1" i="1" dirty="0">
                <a:solidFill>
                  <a:srgbClr val="006600"/>
                </a:solidFill>
              </a:rPr>
              <a:t>" </a:t>
            </a:r>
            <a:r>
              <a:rPr lang="en-US" sz="2400" b="1" i="1" dirty="0" err="1">
                <a:solidFill>
                  <a:srgbClr val="006600"/>
                </a:solidFill>
              </a:rPr>
              <a:t>Jazgarzewszczyzna</a:t>
            </a:r>
            <a:r>
              <a:rPr lang="en-US" sz="2400" b="1" i="1" dirty="0">
                <a:solidFill>
                  <a:srgbClr val="006600"/>
                </a:solidFill>
              </a:rPr>
              <a:t>,  </a:t>
            </a:r>
            <a:r>
              <a:rPr lang="en-US" sz="3600" b="1" i="1" dirty="0" err="1">
                <a:solidFill>
                  <a:srgbClr val="006600"/>
                </a:solidFill>
              </a:rPr>
              <a:t>Lenkija</a:t>
            </a:r>
            <a:r>
              <a:rPr lang="en-US" sz="3600" b="1" i="1" dirty="0" smtClean="0">
                <a:solidFill>
                  <a:srgbClr val="006600"/>
                </a:solidFill>
              </a:rPr>
              <a:t>;</a:t>
            </a:r>
            <a:endParaRPr lang="lt-LT" sz="3600" b="1" i="1" dirty="0" smtClean="0">
              <a:solidFill>
                <a:srgbClr val="006600"/>
              </a:solidFill>
            </a:endParaRPr>
          </a:p>
          <a:p>
            <a:endParaRPr lang="en-US" sz="3600" b="1" i="1" dirty="0">
              <a:solidFill>
                <a:srgbClr val="006600"/>
              </a:solidFill>
            </a:endParaRPr>
          </a:p>
          <a:p>
            <a:r>
              <a:rPr lang="en-US" sz="2400" b="1" i="1" dirty="0" err="1">
                <a:solidFill>
                  <a:srgbClr val="006600"/>
                </a:solidFill>
              </a:rPr>
              <a:t>Scoala</a:t>
            </a:r>
            <a:r>
              <a:rPr lang="en-US" sz="2400" b="1" i="1" dirty="0">
                <a:solidFill>
                  <a:srgbClr val="006600"/>
                </a:solidFill>
              </a:rPr>
              <a:t> </a:t>
            </a:r>
            <a:r>
              <a:rPr lang="en-US" sz="2400" b="1" i="1" dirty="0" err="1">
                <a:solidFill>
                  <a:srgbClr val="006600"/>
                </a:solidFill>
              </a:rPr>
              <a:t>gimnaziala</a:t>
            </a:r>
            <a:r>
              <a:rPr lang="en-US" sz="2400" b="1" i="1" dirty="0">
                <a:solidFill>
                  <a:srgbClr val="006600"/>
                </a:solidFill>
              </a:rPr>
              <a:t> nr 184,  </a:t>
            </a:r>
            <a:r>
              <a:rPr lang="en-US" sz="3600" b="1" i="1" dirty="0" err="1">
                <a:solidFill>
                  <a:srgbClr val="006600"/>
                </a:solidFill>
              </a:rPr>
              <a:t>Rumunija</a:t>
            </a:r>
            <a:r>
              <a:rPr lang="en-US" sz="3600" b="1" i="1" dirty="0">
                <a:solidFill>
                  <a:srgbClr val="006600"/>
                </a:solidFill>
              </a:rPr>
              <a:t>.</a:t>
            </a:r>
          </a:p>
          <a:p>
            <a:pPr algn="just"/>
            <a:endParaRPr lang="lt-LT" sz="3200" b="1" dirty="0"/>
          </a:p>
          <a:p>
            <a:endParaRPr lang="en-US" dirty="0"/>
          </a:p>
          <a:p>
            <a:endParaRPr lang="en-US" dirty="0">
              <a:solidFill>
                <a:srgbClr val="006600"/>
              </a:solidFill>
            </a:endParaRPr>
          </a:p>
        </p:txBody>
      </p:sp>
      <p:pic>
        <p:nvPicPr>
          <p:cNvPr id="7" name="Picture 2" descr="E:\MUSIC TO ALL\Vėliavos\SPAIN.png"/>
          <p:cNvPicPr>
            <a:picLocks noChangeAspect="1" noChangeArrowheads="1"/>
          </p:cNvPicPr>
          <p:nvPr/>
        </p:nvPicPr>
        <p:blipFill>
          <a:blip r:embed="rId3"/>
          <a:srcRect/>
          <a:stretch>
            <a:fillRect/>
          </a:stretch>
        </p:blipFill>
        <p:spPr bwMode="auto">
          <a:xfrm>
            <a:off x="5508104" y="1229621"/>
            <a:ext cx="1180874" cy="785818"/>
          </a:xfrm>
          <a:prstGeom prst="rect">
            <a:avLst/>
          </a:prstGeom>
          <a:noFill/>
        </p:spPr>
      </p:pic>
      <p:pic>
        <p:nvPicPr>
          <p:cNvPr id="9" name="Picture 3" descr="E:\MUSIC TO ALL\Vėliavos\Turkey.png"/>
          <p:cNvPicPr>
            <a:picLocks noChangeAspect="1" noChangeArrowheads="1"/>
          </p:cNvPicPr>
          <p:nvPr/>
        </p:nvPicPr>
        <p:blipFill>
          <a:blip r:embed="rId4"/>
          <a:srcRect/>
          <a:stretch>
            <a:fillRect/>
          </a:stretch>
        </p:blipFill>
        <p:spPr bwMode="auto">
          <a:xfrm>
            <a:off x="7065873" y="1816389"/>
            <a:ext cx="1180874" cy="785818"/>
          </a:xfrm>
          <a:prstGeom prst="rect">
            <a:avLst/>
          </a:prstGeom>
          <a:noFill/>
        </p:spPr>
      </p:pic>
      <p:pic>
        <p:nvPicPr>
          <p:cNvPr id="10" name="Picture 4" descr="E:\MUSIC TO ALL\Vėliavos\croatia.jpg"/>
          <p:cNvPicPr>
            <a:picLocks noChangeAspect="1" noChangeArrowheads="1"/>
          </p:cNvPicPr>
          <p:nvPr/>
        </p:nvPicPr>
        <p:blipFill>
          <a:blip r:embed="rId5"/>
          <a:srcRect/>
          <a:stretch>
            <a:fillRect/>
          </a:stretch>
        </p:blipFill>
        <p:spPr bwMode="auto">
          <a:xfrm>
            <a:off x="4566331" y="2602207"/>
            <a:ext cx="1171583" cy="714380"/>
          </a:xfrm>
          <a:prstGeom prst="rect">
            <a:avLst/>
          </a:prstGeom>
          <a:noFill/>
        </p:spPr>
      </p:pic>
      <p:pic>
        <p:nvPicPr>
          <p:cNvPr id="11" name="Picture 5" descr="E:\MUSIC TO ALL\Vėliavos\Lithuania.png"/>
          <p:cNvPicPr>
            <a:picLocks noChangeAspect="1" noChangeArrowheads="1"/>
          </p:cNvPicPr>
          <p:nvPr/>
        </p:nvPicPr>
        <p:blipFill>
          <a:blip r:embed="rId6"/>
          <a:srcRect/>
          <a:stretch>
            <a:fillRect/>
          </a:stretch>
        </p:blipFill>
        <p:spPr bwMode="auto">
          <a:xfrm>
            <a:off x="7585661" y="3065003"/>
            <a:ext cx="1190634" cy="714380"/>
          </a:xfrm>
          <a:prstGeom prst="rect">
            <a:avLst/>
          </a:prstGeom>
          <a:noFill/>
        </p:spPr>
      </p:pic>
      <p:pic>
        <p:nvPicPr>
          <p:cNvPr id="12" name="Picture 6" descr="E:\MUSIC TO ALL\Vėliavos\Poland.png"/>
          <p:cNvPicPr>
            <a:picLocks noChangeAspect="1" noChangeArrowheads="1"/>
          </p:cNvPicPr>
          <p:nvPr/>
        </p:nvPicPr>
        <p:blipFill>
          <a:blip r:embed="rId7"/>
          <a:srcRect/>
          <a:stretch>
            <a:fillRect/>
          </a:stretch>
        </p:blipFill>
        <p:spPr bwMode="auto">
          <a:xfrm>
            <a:off x="7253054" y="4272553"/>
            <a:ext cx="1260861" cy="785818"/>
          </a:xfrm>
          <a:prstGeom prst="rect">
            <a:avLst/>
          </a:prstGeom>
          <a:noFill/>
        </p:spPr>
      </p:pic>
      <p:pic>
        <p:nvPicPr>
          <p:cNvPr id="13" name="Picture 7" descr="E:\MUSIC TO ALL\Vėliavos\Romania.png"/>
          <p:cNvPicPr>
            <a:picLocks noChangeAspect="1" noChangeArrowheads="1"/>
          </p:cNvPicPr>
          <p:nvPr/>
        </p:nvPicPr>
        <p:blipFill>
          <a:blip r:embed="rId8"/>
          <a:srcRect/>
          <a:stretch>
            <a:fillRect/>
          </a:stretch>
        </p:blipFill>
        <p:spPr bwMode="auto">
          <a:xfrm>
            <a:off x="5896686" y="5328821"/>
            <a:ext cx="1180874" cy="78581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20191125_113818.jpg"/>
          <p:cNvPicPr>
            <a:picLocks noGrp="1" noChangeAspect="1"/>
          </p:cNvPicPr>
          <p:nvPr>
            <p:ph sz="half" idx="2"/>
          </p:nvPr>
        </p:nvPicPr>
        <p:blipFill>
          <a:blip r:embed="rId2" cstate="print"/>
          <a:stretch>
            <a:fillRect/>
          </a:stretch>
        </p:blipFill>
        <p:spPr>
          <a:xfrm>
            <a:off x="0" y="2478368"/>
            <a:ext cx="5287990" cy="4379632"/>
          </a:xfrm>
        </p:spPr>
      </p:pic>
      <p:pic>
        <p:nvPicPr>
          <p:cNvPr id="7" name="Picture 6"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pic>
        <p:nvPicPr>
          <p:cNvPr id="5" name="Content Placeholder 4" descr="78471730_689272318147929_6067719020268748800_n.jpg"/>
          <p:cNvPicPr>
            <a:picLocks noGrp="1" noChangeAspect="1"/>
          </p:cNvPicPr>
          <p:nvPr>
            <p:ph sz="half" idx="1"/>
          </p:nvPr>
        </p:nvPicPr>
        <p:blipFill>
          <a:blip r:embed="rId4"/>
          <a:stretch>
            <a:fillRect/>
          </a:stretch>
        </p:blipFill>
        <p:spPr>
          <a:xfrm>
            <a:off x="3857588" y="0"/>
            <a:ext cx="5286412" cy="4500594"/>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20191125_111030.jpg"/>
          <p:cNvPicPr>
            <a:picLocks noGrp="1" noChangeAspect="1"/>
          </p:cNvPicPr>
          <p:nvPr>
            <p:ph sz="half" idx="2"/>
          </p:nvPr>
        </p:nvPicPr>
        <p:blipFill>
          <a:blip r:embed="rId2" cstate="print"/>
          <a:stretch>
            <a:fillRect/>
          </a:stretch>
        </p:blipFill>
        <p:spPr>
          <a:xfrm>
            <a:off x="4000496" y="2786058"/>
            <a:ext cx="4881570" cy="3661178"/>
          </a:xfrm>
        </p:spPr>
      </p:pic>
      <p:pic>
        <p:nvPicPr>
          <p:cNvPr id="5" name="Content Placeholder 4" descr="IMG_20191125_111026.jpg"/>
          <p:cNvPicPr>
            <a:picLocks noGrp="1" noChangeAspect="1"/>
          </p:cNvPicPr>
          <p:nvPr>
            <p:ph sz="half" idx="1"/>
          </p:nvPr>
        </p:nvPicPr>
        <p:blipFill>
          <a:blip r:embed="rId3" cstate="print"/>
          <a:stretch>
            <a:fillRect/>
          </a:stretch>
        </p:blipFill>
        <p:spPr>
          <a:xfrm>
            <a:off x="285720" y="642918"/>
            <a:ext cx="5072125" cy="3804093"/>
          </a:xfrm>
        </p:spPr>
      </p:pic>
      <p:pic>
        <p:nvPicPr>
          <p:cNvPr id="7" name="Picture 6"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IMG_20191126_133234.jpg"/>
          <p:cNvPicPr>
            <a:picLocks noGrp="1" noChangeAspect="1"/>
          </p:cNvPicPr>
          <p:nvPr>
            <p:ph sz="half" idx="1"/>
          </p:nvPr>
        </p:nvPicPr>
        <p:blipFill>
          <a:blip r:embed="rId2" cstate="print"/>
          <a:stretch>
            <a:fillRect/>
          </a:stretch>
        </p:blipFill>
        <p:spPr>
          <a:xfrm>
            <a:off x="642910" y="1357298"/>
            <a:ext cx="7715304" cy="5000660"/>
          </a:xfrm>
        </p:spPr>
      </p:pic>
      <p:sp>
        <p:nvSpPr>
          <p:cNvPr id="4" name="Content Placeholder 3"/>
          <p:cNvSpPr>
            <a:spLocks noGrp="1"/>
          </p:cNvSpPr>
          <p:nvPr>
            <p:ph sz="half" idx="2"/>
          </p:nvPr>
        </p:nvSpPr>
        <p:spPr/>
        <p:txBody>
          <a:bodyPr/>
          <a:lstStyle/>
          <a:p>
            <a:endParaRPr lang="en-US" dirty="0"/>
          </a:p>
        </p:txBody>
      </p:sp>
      <p:pic>
        <p:nvPicPr>
          <p:cNvPr id="6" name="Picture 5"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20191126_124116.jpg"/>
          <p:cNvPicPr>
            <a:picLocks noGrp="1" noChangeAspect="1"/>
          </p:cNvPicPr>
          <p:nvPr>
            <p:ph sz="half" idx="1"/>
          </p:nvPr>
        </p:nvPicPr>
        <p:blipFill>
          <a:blip r:embed="rId2" cstate="print"/>
          <a:stretch>
            <a:fillRect/>
          </a:stretch>
        </p:blipFill>
        <p:spPr>
          <a:xfrm>
            <a:off x="0" y="285727"/>
            <a:ext cx="8643966" cy="6482975"/>
          </a:xfrm>
        </p:spPr>
      </p:pic>
      <p:sp>
        <p:nvSpPr>
          <p:cNvPr id="7" name="Content Placeholder 6"/>
          <p:cNvSpPr>
            <a:spLocks noGrp="1"/>
          </p:cNvSpPr>
          <p:nvPr>
            <p:ph sz="half" idx="2"/>
          </p:nvPr>
        </p:nvSpPr>
        <p:spPr/>
        <p:txBody>
          <a:bodyPr/>
          <a:lstStyle/>
          <a:p>
            <a:endParaRPr lang="en-US"/>
          </a:p>
        </p:txBody>
      </p:sp>
      <p:pic>
        <p:nvPicPr>
          <p:cNvPr id="8" name="Picture 7"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pic>
        <p:nvPicPr>
          <p:cNvPr id="41986" name="Picture 2" descr="C:\Users\Admin\Desktop\SPAIN\IMG_20191126_135309.jpg"/>
          <p:cNvPicPr>
            <a:picLocks noGrp="1" noChangeAspect="1" noChangeArrowheads="1"/>
          </p:cNvPicPr>
          <p:nvPr>
            <p:ph sz="half" idx="2"/>
          </p:nvPr>
        </p:nvPicPr>
        <p:blipFill>
          <a:blip r:embed="rId2" cstate="print"/>
          <a:srcRect/>
          <a:stretch>
            <a:fillRect/>
          </a:stretch>
        </p:blipFill>
        <p:spPr bwMode="auto">
          <a:xfrm>
            <a:off x="500034" y="571480"/>
            <a:ext cx="8143932" cy="5929354"/>
          </a:xfrm>
          <a:prstGeom prst="rect">
            <a:avLst/>
          </a:prstGeom>
          <a:noFill/>
        </p:spPr>
      </p:pic>
      <p:pic>
        <p:nvPicPr>
          <p:cNvPr id="7" name="Picture 6"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20191126_135540.jpg"/>
          <p:cNvPicPr>
            <a:picLocks noGrp="1" noChangeAspect="1"/>
          </p:cNvPicPr>
          <p:nvPr>
            <p:ph sz="half" idx="1"/>
          </p:nvPr>
        </p:nvPicPr>
        <p:blipFill>
          <a:blip r:embed="rId2" cstate="print"/>
          <a:stretch>
            <a:fillRect/>
          </a:stretch>
        </p:blipFill>
        <p:spPr>
          <a:xfrm>
            <a:off x="155402" y="260241"/>
            <a:ext cx="8593062" cy="5954841"/>
          </a:xfrm>
        </p:spPr>
      </p:pic>
      <p:sp>
        <p:nvSpPr>
          <p:cNvPr id="4" name="Content Placeholder 3"/>
          <p:cNvSpPr>
            <a:spLocks noGrp="1"/>
          </p:cNvSpPr>
          <p:nvPr>
            <p:ph sz="half" idx="2"/>
          </p:nvPr>
        </p:nvSpPr>
        <p:spPr/>
        <p:txBody>
          <a:bodyPr/>
          <a:lstStyle/>
          <a:p>
            <a:endParaRPr lang="en-US"/>
          </a:p>
        </p:txBody>
      </p:sp>
      <p:pic>
        <p:nvPicPr>
          <p:cNvPr id="6" name="Picture 5"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76" y="188640"/>
            <a:ext cx="8072437" cy="585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C:\Users\Admin\Desktop\13 priedas. Logotipas_EU veliava_funded.jpg">
            <a:extLst>
              <a:ext uri="{FF2B5EF4-FFF2-40B4-BE49-F238E27FC236}">
                <a16:creationId xmlns="" xmlns:a16="http://schemas.microsoft.com/office/drawing/2014/main" id="{28C70438-B1F2-403B-A79E-766CEC73AB0B}"/>
              </a:ext>
            </a:extLst>
          </p:cNvPr>
          <p:cNvPicPr>
            <a:picLocks noChangeAspect="1" noChangeArrowheads="1"/>
          </p:cNvPicPr>
          <p:nvPr/>
        </p:nvPicPr>
        <p:blipFill>
          <a:blip r:embed="rId3"/>
          <a:srcRect/>
          <a:stretch>
            <a:fillRect/>
          </a:stretch>
        </p:blipFill>
        <p:spPr bwMode="auto">
          <a:xfrm>
            <a:off x="5873378" y="6157328"/>
            <a:ext cx="3247314" cy="703260"/>
          </a:xfrm>
          <a:prstGeom prst="rect">
            <a:avLst/>
          </a:prstGeom>
          <a:noFill/>
        </p:spPr>
      </p:pic>
    </p:spTree>
    <p:extLst>
      <p:ext uri="{BB962C8B-B14F-4D97-AF65-F5344CB8AC3E}">
        <p14:creationId xmlns:p14="http://schemas.microsoft.com/office/powerpoint/2010/main" val="12282992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16443"/>
            <a:ext cx="838128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C:\Users\Admin\Desktop\13 priedas. Logotipas_EU veliava_funded.jpg">
            <a:extLst>
              <a:ext uri="{FF2B5EF4-FFF2-40B4-BE49-F238E27FC236}">
                <a16:creationId xmlns="" xmlns:a16="http://schemas.microsoft.com/office/drawing/2014/main" id="{28C70438-B1F2-403B-A79E-766CEC73AB0B}"/>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379585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G_20191126_134357.jpg"/>
          <p:cNvPicPr>
            <a:picLocks noGrp="1" noChangeAspect="1"/>
          </p:cNvPicPr>
          <p:nvPr>
            <p:ph sz="half" idx="2"/>
          </p:nvPr>
        </p:nvPicPr>
        <p:blipFill>
          <a:blip r:embed="rId2" cstate="print"/>
          <a:stretch>
            <a:fillRect/>
          </a:stretch>
        </p:blipFill>
        <p:spPr>
          <a:xfrm>
            <a:off x="714348" y="714356"/>
            <a:ext cx="7929618" cy="5643602"/>
          </a:xfrm>
        </p:spPr>
      </p:pic>
      <p:sp>
        <p:nvSpPr>
          <p:cNvPr id="7" name="Content Placeholder 6"/>
          <p:cNvSpPr>
            <a:spLocks noGrp="1"/>
          </p:cNvSpPr>
          <p:nvPr>
            <p:ph sz="half" idx="1"/>
          </p:nvPr>
        </p:nvSpPr>
        <p:spPr/>
        <p:txBody>
          <a:bodyPr/>
          <a:lstStyle/>
          <a:p>
            <a:endParaRPr lang="en-US"/>
          </a:p>
        </p:txBody>
      </p:sp>
      <p:pic>
        <p:nvPicPr>
          <p:cNvPr id="8" name="Picture 7"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IMG_20191126_134521.jpg"/>
          <p:cNvPicPr>
            <a:picLocks noGrp="1" noChangeAspect="1"/>
          </p:cNvPicPr>
          <p:nvPr>
            <p:ph sz="half" idx="2"/>
          </p:nvPr>
        </p:nvPicPr>
        <p:blipFill>
          <a:blip r:embed="rId2" cstate="print"/>
          <a:stretch>
            <a:fillRect/>
          </a:stretch>
        </p:blipFill>
        <p:spPr>
          <a:xfrm>
            <a:off x="642910" y="500042"/>
            <a:ext cx="8001056" cy="5700732"/>
          </a:xfrm>
        </p:spPr>
      </p:pic>
      <p:sp>
        <p:nvSpPr>
          <p:cNvPr id="7" name="Content Placeholder 6"/>
          <p:cNvSpPr>
            <a:spLocks noGrp="1"/>
          </p:cNvSpPr>
          <p:nvPr>
            <p:ph sz="half" idx="1"/>
          </p:nvPr>
        </p:nvSpPr>
        <p:spPr/>
        <p:txBody>
          <a:bodyPr/>
          <a:lstStyle/>
          <a:p>
            <a:endParaRPr lang="en-US" dirty="0"/>
          </a:p>
        </p:txBody>
      </p:sp>
      <p:pic>
        <p:nvPicPr>
          <p:cNvPr id="8" name="Picture 7"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571480"/>
            <a:ext cx="8501122" cy="5016758"/>
          </a:xfrm>
          <a:prstGeom prst="rect">
            <a:avLst/>
          </a:prstGeom>
        </p:spPr>
        <p:txBody>
          <a:bodyPr wrap="square">
            <a:spAutoFit/>
          </a:bodyPr>
          <a:lstStyle/>
          <a:p>
            <a:pPr algn="ctr"/>
            <a:r>
              <a:rPr lang="en-US" sz="4000" b="1" i="1" dirty="0" err="1">
                <a:solidFill>
                  <a:srgbClr val="006600"/>
                </a:solidFill>
              </a:rPr>
              <a:t>Projekto</a:t>
            </a:r>
            <a:r>
              <a:rPr lang="en-US" sz="4000" b="1" i="1" dirty="0">
                <a:solidFill>
                  <a:srgbClr val="006600"/>
                </a:solidFill>
              </a:rPr>
              <a:t> </a:t>
            </a:r>
            <a:r>
              <a:rPr lang="en-US" sz="4000" b="1" i="1" dirty="0" err="1">
                <a:solidFill>
                  <a:srgbClr val="006600"/>
                </a:solidFill>
              </a:rPr>
              <a:t>trukmė</a:t>
            </a:r>
            <a:r>
              <a:rPr lang="en-US" sz="4000" b="1" i="1" dirty="0">
                <a:solidFill>
                  <a:srgbClr val="006600"/>
                </a:solidFill>
              </a:rPr>
              <a:t> - </a:t>
            </a:r>
            <a:r>
              <a:rPr lang="en-US" sz="4000" b="1" i="1" dirty="0" err="1">
                <a:solidFill>
                  <a:srgbClr val="006600"/>
                </a:solidFill>
              </a:rPr>
              <a:t>dveji</a:t>
            </a:r>
            <a:r>
              <a:rPr lang="en-US" sz="4000" b="1" i="1" dirty="0">
                <a:solidFill>
                  <a:srgbClr val="006600"/>
                </a:solidFill>
              </a:rPr>
              <a:t> </a:t>
            </a:r>
            <a:r>
              <a:rPr lang="en-US" sz="4000" b="1" i="1" dirty="0" err="1">
                <a:solidFill>
                  <a:srgbClr val="006600"/>
                </a:solidFill>
              </a:rPr>
              <a:t>mokslo</a:t>
            </a:r>
            <a:r>
              <a:rPr lang="en-US" sz="4000" b="1" i="1" dirty="0">
                <a:solidFill>
                  <a:srgbClr val="006600"/>
                </a:solidFill>
              </a:rPr>
              <a:t> </a:t>
            </a:r>
            <a:r>
              <a:rPr lang="en-US" sz="4000" b="1" i="1" dirty="0" err="1">
                <a:solidFill>
                  <a:srgbClr val="006600"/>
                </a:solidFill>
              </a:rPr>
              <a:t>metai</a:t>
            </a:r>
            <a:r>
              <a:rPr lang="en-US" sz="4000" b="1" i="1" dirty="0">
                <a:solidFill>
                  <a:srgbClr val="006600"/>
                </a:solidFill>
              </a:rPr>
              <a:t> (2019–2020 </a:t>
            </a:r>
            <a:r>
              <a:rPr lang="en-US" sz="4000" b="1" i="1" dirty="0" err="1">
                <a:solidFill>
                  <a:srgbClr val="006600"/>
                </a:solidFill>
              </a:rPr>
              <a:t>ir</a:t>
            </a:r>
            <a:r>
              <a:rPr lang="en-US" sz="4000" b="1" i="1" dirty="0">
                <a:solidFill>
                  <a:srgbClr val="006600"/>
                </a:solidFill>
              </a:rPr>
              <a:t> 2020–2021).</a:t>
            </a:r>
            <a:endParaRPr lang="lt-LT" sz="4000" b="1" i="1" dirty="0">
              <a:solidFill>
                <a:srgbClr val="006600"/>
              </a:solidFill>
            </a:endParaRPr>
          </a:p>
          <a:p>
            <a:pPr algn="just"/>
            <a:endParaRPr lang="lt-LT" sz="4000" b="1" i="1" dirty="0">
              <a:solidFill>
                <a:srgbClr val="006600"/>
              </a:solidFill>
            </a:endParaRPr>
          </a:p>
          <a:p>
            <a:pPr algn="just"/>
            <a:endParaRPr lang="lt-LT" sz="4000" b="1" i="1" dirty="0">
              <a:solidFill>
                <a:srgbClr val="006600"/>
              </a:solidFill>
            </a:endParaRPr>
          </a:p>
          <a:p>
            <a:pPr algn="ctr"/>
            <a:r>
              <a:rPr lang="en-US" sz="4000" b="1" i="1" dirty="0" err="1">
                <a:solidFill>
                  <a:srgbClr val="006600"/>
                </a:solidFill>
              </a:rPr>
              <a:t>Projekto</a:t>
            </a:r>
            <a:r>
              <a:rPr lang="en-US" sz="4000" b="1" i="1" dirty="0">
                <a:solidFill>
                  <a:srgbClr val="006600"/>
                </a:solidFill>
              </a:rPr>
              <a:t> </a:t>
            </a:r>
            <a:r>
              <a:rPr lang="en-US" sz="4000" b="1" i="1" dirty="0" err="1">
                <a:solidFill>
                  <a:srgbClr val="006600"/>
                </a:solidFill>
              </a:rPr>
              <a:t>tikslas</a:t>
            </a:r>
            <a:r>
              <a:rPr lang="en-US" sz="4000" b="1" i="1" dirty="0">
                <a:solidFill>
                  <a:srgbClr val="006600"/>
                </a:solidFill>
              </a:rPr>
              <a:t> – </a:t>
            </a:r>
            <a:r>
              <a:rPr lang="en-US" sz="4000" b="1" i="1" dirty="0" err="1">
                <a:solidFill>
                  <a:srgbClr val="006600"/>
                </a:solidFill>
              </a:rPr>
              <a:t>muzikos</a:t>
            </a:r>
            <a:r>
              <a:rPr lang="en-US" sz="4000" b="1" i="1" dirty="0">
                <a:solidFill>
                  <a:srgbClr val="006600"/>
                </a:solidFill>
              </a:rPr>
              <a:t> </a:t>
            </a:r>
            <a:r>
              <a:rPr lang="en-US" sz="4000" b="1" i="1" dirty="0" err="1">
                <a:solidFill>
                  <a:srgbClr val="006600"/>
                </a:solidFill>
              </a:rPr>
              <a:t>pagalba</a:t>
            </a:r>
            <a:r>
              <a:rPr lang="en-US" sz="4000" b="1" i="1" dirty="0">
                <a:solidFill>
                  <a:srgbClr val="006600"/>
                </a:solidFill>
              </a:rPr>
              <a:t> </a:t>
            </a:r>
            <a:r>
              <a:rPr lang="en-US" sz="4000" b="1" i="1" dirty="0" err="1">
                <a:solidFill>
                  <a:srgbClr val="006600"/>
                </a:solidFill>
              </a:rPr>
              <a:t>kurti</a:t>
            </a:r>
            <a:r>
              <a:rPr lang="en-US" sz="4000" b="1" i="1" dirty="0">
                <a:solidFill>
                  <a:srgbClr val="006600"/>
                </a:solidFill>
              </a:rPr>
              <a:t> </a:t>
            </a:r>
            <a:r>
              <a:rPr lang="en-US" sz="4000" b="1" i="1" dirty="0" err="1">
                <a:solidFill>
                  <a:srgbClr val="006600"/>
                </a:solidFill>
              </a:rPr>
              <a:t>vieningą</a:t>
            </a:r>
            <a:r>
              <a:rPr lang="en-US" sz="4000" b="1" i="1" dirty="0">
                <a:solidFill>
                  <a:srgbClr val="006600"/>
                </a:solidFill>
              </a:rPr>
              <a:t> </a:t>
            </a:r>
            <a:r>
              <a:rPr lang="en-US" sz="4000" b="1" i="1" dirty="0" err="1">
                <a:solidFill>
                  <a:srgbClr val="006600"/>
                </a:solidFill>
              </a:rPr>
              <a:t>Europos</a:t>
            </a:r>
            <a:r>
              <a:rPr lang="en-US" sz="4000" b="1" i="1" dirty="0">
                <a:solidFill>
                  <a:srgbClr val="006600"/>
                </a:solidFill>
              </a:rPr>
              <a:t> </a:t>
            </a:r>
            <a:r>
              <a:rPr lang="en-US" sz="4000" b="1" i="1" dirty="0" err="1">
                <a:solidFill>
                  <a:srgbClr val="006600"/>
                </a:solidFill>
              </a:rPr>
              <a:t>bendruomenę</a:t>
            </a:r>
            <a:r>
              <a:rPr lang="en-US" sz="4000" b="1" i="1" dirty="0">
                <a:solidFill>
                  <a:srgbClr val="006600"/>
                </a:solidFill>
              </a:rPr>
              <a:t>, </a:t>
            </a:r>
            <a:r>
              <a:rPr lang="en-US" sz="4000" b="1" i="1" dirty="0" err="1">
                <a:solidFill>
                  <a:srgbClr val="006600"/>
                </a:solidFill>
              </a:rPr>
              <a:t>integruojant</a:t>
            </a:r>
            <a:r>
              <a:rPr lang="en-US" sz="4000" b="1" i="1" dirty="0">
                <a:solidFill>
                  <a:srgbClr val="006600"/>
                </a:solidFill>
              </a:rPr>
              <a:t> </a:t>
            </a:r>
            <a:r>
              <a:rPr lang="en-US" sz="4000" b="1" i="1" dirty="0" err="1">
                <a:solidFill>
                  <a:srgbClr val="006600"/>
                </a:solidFill>
              </a:rPr>
              <a:t>skirtingų</a:t>
            </a:r>
            <a:r>
              <a:rPr lang="en-US" sz="4000" b="1" i="1" dirty="0">
                <a:solidFill>
                  <a:srgbClr val="006600"/>
                </a:solidFill>
              </a:rPr>
              <a:t> </a:t>
            </a:r>
            <a:r>
              <a:rPr lang="en-US" sz="4000" b="1" i="1" dirty="0" err="1">
                <a:solidFill>
                  <a:srgbClr val="006600"/>
                </a:solidFill>
              </a:rPr>
              <a:t>gebėjimų</a:t>
            </a:r>
            <a:r>
              <a:rPr lang="en-US" sz="4000" b="1" i="1" dirty="0">
                <a:solidFill>
                  <a:srgbClr val="006600"/>
                </a:solidFill>
              </a:rPr>
              <a:t> </a:t>
            </a:r>
            <a:r>
              <a:rPr lang="en-US" sz="4000" b="1" i="1" dirty="0" err="1">
                <a:solidFill>
                  <a:srgbClr val="006600"/>
                </a:solidFill>
              </a:rPr>
              <a:t>asmenis</a:t>
            </a:r>
            <a:r>
              <a:rPr lang="en-US" sz="4000" b="1" i="1" dirty="0">
                <a:solidFill>
                  <a:srgbClr val="006600"/>
                </a:solidFill>
              </a:rPr>
              <a:t>. </a:t>
            </a:r>
            <a:endParaRPr lang="en-US" sz="4000" i="1" dirty="0">
              <a:solidFill>
                <a:srgbClr val="006600"/>
              </a:solidFill>
            </a:endParaRPr>
          </a:p>
        </p:txBody>
      </p:sp>
      <p:pic>
        <p:nvPicPr>
          <p:cNvPr id="3"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0191129_090018.jpg"/>
          <p:cNvPicPr>
            <a:picLocks noChangeAspect="1"/>
          </p:cNvPicPr>
          <p:nvPr/>
        </p:nvPicPr>
        <p:blipFill>
          <a:blip r:embed="rId2" cstate="print"/>
          <a:stretch>
            <a:fillRect/>
          </a:stretch>
        </p:blipFill>
        <p:spPr>
          <a:xfrm>
            <a:off x="285720" y="642894"/>
            <a:ext cx="8501122" cy="6215106"/>
          </a:xfrm>
          <a:prstGeom prst="rect">
            <a:avLst/>
          </a:prstGeom>
        </p:spPr>
      </p:pic>
      <p:pic>
        <p:nvPicPr>
          <p:cNvPr id="3" name="Picture 2" descr="IMG_20191129_085129.jpg"/>
          <p:cNvPicPr>
            <a:picLocks noChangeAspect="1"/>
          </p:cNvPicPr>
          <p:nvPr/>
        </p:nvPicPr>
        <p:blipFill>
          <a:blip r:embed="rId3" cstate="print"/>
          <a:stretch>
            <a:fillRect/>
          </a:stretch>
        </p:blipFill>
        <p:spPr>
          <a:xfrm>
            <a:off x="214282" y="4429132"/>
            <a:ext cx="3238491" cy="2428868"/>
          </a:xfrm>
          <a:prstGeom prst="rect">
            <a:avLst/>
          </a:prstGeom>
        </p:spPr>
      </p:pic>
      <p:pic>
        <p:nvPicPr>
          <p:cNvPr id="5" name="Picture 4"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55576" y="260648"/>
            <a:ext cx="7702624" cy="947192"/>
          </a:xfrm>
        </p:spPr>
        <p:txBody>
          <a:bodyPr/>
          <a:lstStyle/>
          <a:p>
            <a:r>
              <a:rPr lang="lt-LT" b="1" dirty="0" smtClean="0">
                <a:solidFill>
                  <a:schemeClr val="tx1"/>
                </a:solidFill>
                <a:effectLst/>
                <a:latin typeface="+mn-lt"/>
              </a:rPr>
              <a:t>Lietuvos prisistatymas</a:t>
            </a:r>
            <a:endParaRPr lang="lt-LT" b="1" dirty="0">
              <a:solidFill>
                <a:schemeClr val="tx1"/>
              </a:solidFill>
              <a:effectLst/>
              <a:latin typeface="+mn-lt"/>
            </a:endParaRPr>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098434"/>
            <a:ext cx="7676004" cy="5759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descr="C:\Users\Admin\Desktop\13 priedas. Logotipas_EU veliava_funded.jpg">
            <a:extLst>
              <a:ext uri="{FF2B5EF4-FFF2-40B4-BE49-F238E27FC236}">
                <a16:creationId xmlns="" xmlns:a16="http://schemas.microsoft.com/office/drawing/2014/main" id="{5F735BC2-5867-4AE3-9CFB-1593393F9C83}"/>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343196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urinio vietos rezervavimo ženklas 5">
            <a:extLst>
              <a:ext uri="{FF2B5EF4-FFF2-40B4-BE49-F238E27FC236}">
                <a16:creationId xmlns="" xmlns:a16="http://schemas.microsoft.com/office/drawing/2014/main" id="{AD86ED65-9122-4AD0-A13A-E12572A2DE71}"/>
              </a:ext>
            </a:extLst>
          </p:cNvPr>
          <p:cNvPicPr>
            <a:picLocks noGrp="1" noChangeAspect="1"/>
          </p:cNvPicPr>
          <p:nvPr>
            <p:ph sz="half" idx="1"/>
          </p:nvPr>
        </p:nvPicPr>
        <p:blipFill>
          <a:blip r:embed="rId2"/>
          <a:stretch>
            <a:fillRect/>
          </a:stretch>
        </p:blipFill>
        <p:spPr>
          <a:xfrm>
            <a:off x="107504" y="116632"/>
            <a:ext cx="4416491" cy="3312368"/>
          </a:xfrm>
          <a:prstGeom prst="rect">
            <a:avLst/>
          </a:prstGeom>
        </p:spPr>
      </p:pic>
      <p:pic>
        <p:nvPicPr>
          <p:cNvPr id="5" name="Picture 7" descr="C:\Users\Admin\Desktop\13 priedas. Logotipas_EU veliava_funded.jpg">
            <a:extLst>
              <a:ext uri="{FF2B5EF4-FFF2-40B4-BE49-F238E27FC236}">
                <a16:creationId xmlns="" xmlns:a16="http://schemas.microsoft.com/office/drawing/2014/main" id="{5F735BC2-5867-4AE3-9CFB-1593393F9C83}"/>
              </a:ext>
            </a:extLst>
          </p:cNvPr>
          <p:cNvPicPr>
            <a:picLocks noChangeAspect="1" noChangeArrowheads="1"/>
          </p:cNvPicPr>
          <p:nvPr/>
        </p:nvPicPr>
        <p:blipFill>
          <a:blip r:embed="rId3"/>
          <a:srcRect/>
          <a:stretch>
            <a:fillRect/>
          </a:stretch>
        </p:blipFill>
        <p:spPr bwMode="auto">
          <a:xfrm>
            <a:off x="5847704" y="6093296"/>
            <a:ext cx="3247314" cy="703260"/>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1516" y="2936430"/>
            <a:ext cx="5220072" cy="391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Admin\Desktop\13 priedas. Logotipas_EU veliava_funded.jpg">
            <a:extLst>
              <a:ext uri="{FF2B5EF4-FFF2-40B4-BE49-F238E27FC236}">
                <a16:creationId xmlns="" xmlns:a16="http://schemas.microsoft.com/office/drawing/2014/main" id="{1E78F775-35D0-45C2-A5C8-F9888E17D28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41094406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veikslėlis 7">
            <a:extLst>
              <a:ext uri="{FF2B5EF4-FFF2-40B4-BE49-F238E27FC236}">
                <a16:creationId xmlns="" xmlns:a16="http://schemas.microsoft.com/office/drawing/2014/main" id="{8BF49F7D-7C39-419E-940A-7020AA3144C2}"/>
              </a:ext>
            </a:extLst>
          </p:cNvPr>
          <p:cNvPicPr>
            <a:picLocks noChangeAspect="1"/>
          </p:cNvPicPr>
          <p:nvPr/>
        </p:nvPicPr>
        <p:blipFill>
          <a:blip r:embed="rId2"/>
          <a:stretch>
            <a:fillRect/>
          </a:stretch>
        </p:blipFill>
        <p:spPr>
          <a:xfrm>
            <a:off x="611560" y="1412776"/>
            <a:ext cx="8325254" cy="5374211"/>
          </a:xfrm>
          <a:prstGeom prst="rect">
            <a:avLst/>
          </a:prstGeom>
        </p:spPr>
      </p:pic>
      <p:sp>
        <p:nvSpPr>
          <p:cNvPr id="2" name="Pavadinimas 1">
            <a:extLst>
              <a:ext uri="{FF2B5EF4-FFF2-40B4-BE49-F238E27FC236}">
                <a16:creationId xmlns="" xmlns:a16="http://schemas.microsoft.com/office/drawing/2014/main" id="{F2CCC08A-6045-423F-849D-5E7B051C6EB6}"/>
              </a:ext>
            </a:extLst>
          </p:cNvPr>
          <p:cNvSpPr>
            <a:spLocks noGrp="1"/>
          </p:cNvSpPr>
          <p:nvPr>
            <p:ph type="title"/>
          </p:nvPr>
        </p:nvSpPr>
        <p:spPr>
          <a:xfrm>
            <a:off x="251520" y="188640"/>
            <a:ext cx="8208912" cy="936104"/>
          </a:xfrm>
        </p:spPr>
        <p:txBody>
          <a:bodyPr/>
          <a:lstStyle/>
          <a:p>
            <a:r>
              <a:rPr lang="lt-LT" sz="3600" b="1" dirty="0" err="1" smtClean="0">
                <a:solidFill>
                  <a:schemeClr val="tx1"/>
                </a:solidFill>
                <a:effectLst/>
                <a:latin typeface="+mn-lt"/>
              </a:rPr>
              <a:t>Ceip</a:t>
            </a:r>
            <a:r>
              <a:rPr lang="lt-LT" sz="3600" b="1" dirty="0" smtClean="0">
                <a:solidFill>
                  <a:schemeClr val="tx1"/>
                </a:solidFill>
                <a:effectLst/>
                <a:latin typeface="+mn-lt"/>
              </a:rPr>
              <a:t> Lope </a:t>
            </a:r>
            <a:r>
              <a:rPr lang="lt-LT" sz="3600" b="1" dirty="0" err="1">
                <a:solidFill>
                  <a:schemeClr val="tx1"/>
                </a:solidFill>
                <a:effectLst/>
                <a:latin typeface="+mn-lt"/>
              </a:rPr>
              <a:t>de</a:t>
            </a:r>
            <a:r>
              <a:rPr lang="lt-LT" sz="3600" b="1" dirty="0">
                <a:solidFill>
                  <a:schemeClr val="tx1"/>
                </a:solidFill>
                <a:effectLst/>
                <a:latin typeface="+mn-lt"/>
              </a:rPr>
              <a:t> </a:t>
            </a:r>
            <a:r>
              <a:rPr lang="lt-LT" sz="3600" b="1" dirty="0" smtClean="0">
                <a:solidFill>
                  <a:schemeClr val="tx1"/>
                </a:solidFill>
                <a:effectLst/>
                <a:latin typeface="+mn-lt"/>
              </a:rPr>
              <a:t>Vega mokyklos direktorius džiaugiasi mūsų dovana</a:t>
            </a:r>
            <a:endParaRPr lang="en-US" sz="3600" b="1" dirty="0">
              <a:solidFill>
                <a:schemeClr val="tx1"/>
              </a:solidFill>
              <a:effectLst/>
              <a:latin typeface="+mn-lt"/>
            </a:endParaRPr>
          </a:p>
        </p:txBody>
      </p:sp>
      <p:pic>
        <p:nvPicPr>
          <p:cNvPr id="5" name="Picture 7" descr="C:\Users\Admin\Desktop\13 priedas. Logotipas_EU veliava_funded.jpg">
            <a:extLst>
              <a:ext uri="{FF2B5EF4-FFF2-40B4-BE49-F238E27FC236}">
                <a16:creationId xmlns="" xmlns:a16="http://schemas.microsoft.com/office/drawing/2014/main" id="{1E78F775-35D0-45C2-A5C8-F9888E17D28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4186681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E79E2D72-25C5-47B9-AE29-7C30607D7892}"/>
              </a:ext>
            </a:extLst>
          </p:cNvPr>
          <p:cNvSpPr>
            <a:spLocks noGrp="1"/>
          </p:cNvSpPr>
          <p:nvPr>
            <p:ph type="title"/>
          </p:nvPr>
        </p:nvSpPr>
        <p:spPr>
          <a:xfrm>
            <a:off x="611560" y="260648"/>
            <a:ext cx="7772400" cy="864096"/>
          </a:xfrm>
        </p:spPr>
        <p:txBody>
          <a:bodyPr/>
          <a:lstStyle/>
          <a:p>
            <a:r>
              <a:rPr lang="lt-LT" sz="3600" b="1" dirty="0" smtClean="0">
                <a:solidFill>
                  <a:schemeClr val="tx1"/>
                </a:solidFill>
                <a:effectLst/>
                <a:latin typeface="+mn-lt"/>
              </a:rPr>
              <a:t>Kaimynai lenkai pristato savo šalį</a:t>
            </a:r>
            <a:endParaRPr lang="en-US" sz="3600" b="1" dirty="0">
              <a:solidFill>
                <a:schemeClr val="tx1"/>
              </a:solidFill>
              <a:effectLst/>
              <a:latin typeface="+mn-lt"/>
            </a:endParaRPr>
          </a:p>
        </p:txBody>
      </p:sp>
      <p:sp>
        <p:nvSpPr>
          <p:cNvPr id="3" name="Turinio vietos rezervavimo ženklas 2">
            <a:extLst>
              <a:ext uri="{FF2B5EF4-FFF2-40B4-BE49-F238E27FC236}">
                <a16:creationId xmlns="" xmlns:a16="http://schemas.microsoft.com/office/drawing/2014/main" id="{7083860C-61E8-45A2-B069-3A78369A8643}"/>
              </a:ext>
            </a:extLst>
          </p:cNvPr>
          <p:cNvSpPr>
            <a:spLocks noGrp="1"/>
          </p:cNvSpPr>
          <p:nvPr>
            <p:ph sz="half" idx="1"/>
          </p:nvPr>
        </p:nvSpPr>
        <p:spPr/>
        <p:txBody>
          <a:bodyPr/>
          <a:lstStyle/>
          <a:p>
            <a:endParaRPr lang="en-US"/>
          </a:p>
        </p:txBody>
      </p:sp>
      <p:sp>
        <p:nvSpPr>
          <p:cNvPr id="4" name="Turinio vietos rezervavimo ženklas 3">
            <a:extLst>
              <a:ext uri="{FF2B5EF4-FFF2-40B4-BE49-F238E27FC236}">
                <a16:creationId xmlns="" xmlns:a16="http://schemas.microsoft.com/office/drawing/2014/main" id="{68C64CC1-1EE8-4BC5-8965-8A37A00B6893}"/>
              </a:ext>
            </a:extLst>
          </p:cNvPr>
          <p:cNvSpPr>
            <a:spLocks noGrp="1"/>
          </p:cNvSpPr>
          <p:nvPr>
            <p:ph sz="half" idx="2"/>
          </p:nvPr>
        </p:nvSpPr>
        <p:spPr/>
        <p:txBody>
          <a:bodyPr/>
          <a:lstStyle/>
          <a:p>
            <a:endParaRPr lang="en-US"/>
          </a:p>
        </p:txBody>
      </p:sp>
      <p:pic>
        <p:nvPicPr>
          <p:cNvPr id="5" name="Paveikslėlis 4">
            <a:extLst>
              <a:ext uri="{FF2B5EF4-FFF2-40B4-BE49-F238E27FC236}">
                <a16:creationId xmlns="" xmlns:a16="http://schemas.microsoft.com/office/drawing/2014/main" id="{7126DC88-46A8-41F2-A5B3-EB46C56D2AAA}"/>
              </a:ext>
            </a:extLst>
          </p:cNvPr>
          <p:cNvPicPr>
            <a:picLocks noChangeAspect="1"/>
          </p:cNvPicPr>
          <p:nvPr/>
        </p:nvPicPr>
        <p:blipFill>
          <a:blip r:embed="rId2"/>
          <a:stretch>
            <a:fillRect/>
          </a:stretch>
        </p:blipFill>
        <p:spPr>
          <a:xfrm>
            <a:off x="107504" y="963897"/>
            <a:ext cx="8784976" cy="5823266"/>
          </a:xfrm>
          <a:prstGeom prst="rect">
            <a:avLst/>
          </a:prstGeom>
        </p:spPr>
      </p:pic>
      <p:pic>
        <p:nvPicPr>
          <p:cNvPr id="6" name="Picture 7" descr="C:\Users\Admin\Desktop\13 priedas. Logotipas_EU veliava_funded.jpg">
            <a:extLst>
              <a:ext uri="{FF2B5EF4-FFF2-40B4-BE49-F238E27FC236}">
                <a16:creationId xmlns="" xmlns:a16="http://schemas.microsoft.com/office/drawing/2014/main" id="{4424BFEA-8683-4BDC-B780-E07818E71E46}"/>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40906774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23528" y="0"/>
            <a:ext cx="4968552" cy="1068364"/>
          </a:xfrm>
        </p:spPr>
        <p:txBody>
          <a:bodyPr/>
          <a:lstStyle/>
          <a:p>
            <a:r>
              <a:rPr lang="lt-LT" sz="3600" b="1" dirty="0" err="1" smtClean="0">
                <a:solidFill>
                  <a:schemeClr val="tx1"/>
                </a:solidFill>
                <a:effectLst/>
                <a:latin typeface="+mn-lt"/>
              </a:rPr>
              <a:t>Leganes</a:t>
            </a:r>
            <a:r>
              <a:rPr lang="lt-LT" sz="3600" b="1" dirty="0" smtClean="0">
                <a:solidFill>
                  <a:schemeClr val="tx1"/>
                </a:solidFill>
                <a:effectLst/>
                <a:latin typeface="+mn-lt"/>
              </a:rPr>
              <a:t> miesto savivaldybė</a:t>
            </a:r>
            <a:endParaRPr lang="lt-LT" sz="3600" b="1" dirty="0">
              <a:solidFill>
                <a:schemeClr val="tx1"/>
              </a:solidFill>
              <a:effectLst/>
              <a:latin typeface="+mn-lt"/>
            </a:endParaRP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3356992"/>
            <a:ext cx="3816424" cy="287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62" y="1268760"/>
            <a:ext cx="4039673" cy="538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aveikslėlis 6">
            <a:extLst>
              <a:ext uri="{FF2B5EF4-FFF2-40B4-BE49-F238E27FC236}">
                <a16:creationId xmlns="" xmlns:a16="http://schemas.microsoft.com/office/drawing/2014/main" id="{077CDC74-31CC-439E-93E4-52F6B2307BD6}"/>
              </a:ext>
            </a:extLst>
          </p:cNvPr>
          <p:cNvPicPr>
            <a:picLocks noChangeAspect="1"/>
          </p:cNvPicPr>
          <p:nvPr/>
        </p:nvPicPr>
        <p:blipFill>
          <a:blip r:embed="rId4"/>
          <a:stretch>
            <a:fillRect/>
          </a:stretch>
        </p:blipFill>
        <p:spPr>
          <a:xfrm>
            <a:off x="5916056" y="6156899"/>
            <a:ext cx="3249450" cy="701101"/>
          </a:xfrm>
          <a:prstGeom prst="rect">
            <a:avLst/>
          </a:prstGeom>
        </p:spPr>
      </p:pic>
      <p:pic>
        <p:nvPicPr>
          <p:cNvPr id="8" name="Paveikslėlis 7">
            <a:extLst>
              <a:ext uri="{FF2B5EF4-FFF2-40B4-BE49-F238E27FC236}">
                <a16:creationId xmlns="" xmlns:a16="http://schemas.microsoft.com/office/drawing/2014/main" id="{EE1F7FD7-66EC-424E-B032-C9CEB2E063A0}"/>
              </a:ext>
            </a:extLst>
          </p:cNvPr>
          <p:cNvPicPr>
            <a:picLocks noChangeAspect="1"/>
          </p:cNvPicPr>
          <p:nvPr/>
        </p:nvPicPr>
        <p:blipFill>
          <a:blip r:embed="rId5"/>
          <a:stretch>
            <a:fillRect/>
          </a:stretch>
        </p:blipFill>
        <p:spPr>
          <a:xfrm>
            <a:off x="5463572" y="0"/>
            <a:ext cx="3672408" cy="3519962"/>
          </a:xfrm>
          <a:prstGeom prst="rect">
            <a:avLst/>
          </a:prstGeom>
        </p:spPr>
      </p:pic>
    </p:spTree>
    <p:extLst>
      <p:ext uri="{BB962C8B-B14F-4D97-AF65-F5344CB8AC3E}">
        <p14:creationId xmlns:p14="http://schemas.microsoft.com/office/powerpoint/2010/main" val="3505062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22C6FB1E-8869-4025-AEA6-1D0DBBA8287A}"/>
              </a:ext>
            </a:extLst>
          </p:cNvPr>
          <p:cNvSpPr>
            <a:spLocks noGrp="1"/>
          </p:cNvSpPr>
          <p:nvPr>
            <p:ph type="title"/>
          </p:nvPr>
        </p:nvSpPr>
        <p:spPr/>
        <p:txBody>
          <a:bodyPr/>
          <a:lstStyle/>
          <a:p>
            <a:endParaRPr lang="en-US"/>
          </a:p>
        </p:txBody>
      </p:sp>
      <p:pic>
        <p:nvPicPr>
          <p:cNvPr id="5" name="Turinio vietos rezervavimo ženklas 4">
            <a:extLst>
              <a:ext uri="{FF2B5EF4-FFF2-40B4-BE49-F238E27FC236}">
                <a16:creationId xmlns="" xmlns:a16="http://schemas.microsoft.com/office/drawing/2014/main" id="{28CE548A-C9DE-4D4B-B17E-9FD31A47A54A}"/>
              </a:ext>
            </a:extLst>
          </p:cNvPr>
          <p:cNvPicPr>
            <a:picLocks noGrp="1" noChangeAspect="1"/>
          </p:cNvPicPr>
          <p:nvPr>
            <p:ph sz="half" idx="1"/>
          </p:nvPr>
        </p:nvPicPr>
        <p:blipFill>
          <a:blip r:embed="rId2"/>
          <a:stretch>
            <a:fillRect/>
          </a:stretch>
        </p:blipFill>
        <p:spPr>
          <a:xfrm>
            <a:off x="323528" y="233863"/>
            <a:ext cx="7920880" cy="5940660"/>
          </a:xfrm>
          <a:prstGeom prst="rect">
            <a:avLst/>
          </a:prstGeom>
        </p:spPr>
      </p:pic>
      <p:pic>
        <p:nvPicPr>
          <p:cNvPr id="6" name="Paveikslėlis 5">
            <a:extLst>
              <a:ext uri="{FF2B5EF4-FFF2-40B4-BE49-F238E27FC236}">
                <a16:creationId xmlns="" xmlns:a16="http://schemas.microsoft.com/office/drawing/2014/main" id="{C9F0D954-73F6-4A1C-B1BF-A6B6C3C6EE22}"/>
              </a:ext>
            </a:extLst>
          </p:cNvPr>
          <p:cNvPicPr>
            <a:picLocks noChangeAspect="1"/>
          </p:cNvPicPr>
          <p:nvPr/>
        </p:nvPicPr>
        <p:blipFill>
          <a:blip r:embed="rId3"/>
          <a:stretch>
            <a:fillRect/>
          </a:stretch>
        </p:blipFill>
        <p:spPr>
          <a:xfrm>
            <a:off x="5894550" y="6174523"/>
            <a:ext cx="3249450" cy="701101"/>
          </a:xfrm>
          <a:prstGeom prst="rect">
            <a:avLst/>
          </a:prstGeom>
        </p:spPr>
      </p:pic>
    </p:spTree>
    <p:extLst>
      <p:ext uri="{BB962C8B-B14F-4D97-AF65-F5344CB8AC3E}">
        <p14:creationId xmlns:p14="http://schemas.microsoft.com/office/powerpoint/2010/main" val="225582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652C1204-933D-45BC-BF44-54F1BA773457}"/>
              </a:ext>
            </a:extLst>
          </p:cNvPr>
          <p:cNvSpPr>
            <a:spLocks noGrp="1"/>
          </p:cNvSpPr>
          <p:nvPr>
            <p:ph type="title"/>
          </p:nvPr>
        </p:nvSpPr>
        <p:spPr/>
        <p:txBody>
          <a:bodyPr/>
          <a:lstStyle/>
          <a:p>
            <a:endParaRPr lang="en-US"/>
          </a:p>
        </p:txBody>
      </p:sp>
      <p:sp>
        <p:nvSpPr>
          <p:cNvPr id="3" name="Turinio vietos rezervavimo ženklas 2">
            <a:extLst>
              <a:ext uri="{FF2B5EF4-FFF2-40B4-BE49-F238E27FC236}">
                <a16:creationId xmlns="" xmlns:a16="http://schemas.microsoft.com/office/drawing/2014/main" id="{27588298-3B90-433A-97E1-C8CECAB9EEDE}"/>
              </a:ext>
            </a:extLst>
          </p:cNvPr>
          <p:cNvSpPr>
            <a:spLocks noGrp="1"/>
          </p:cNvSpPr>
          <p:nvPr>
            <p:ph sz="half" idx="1"/>
          </p:nvPr>
        </p:nvSpPr>
        <p:spPr/>
        <p:txBody>
          <a:bodyPr/>
          <a:lstStyle/>
          <a:p>
            <a:endParaRPr lang="en-US" dirty="0"/>
          </a:p>
        </p:txBody>
      </p:sp>
      <p:sp>
        <p:nvSpPr>
          <p:cNvPr id="4" name="Turinio vietos rezervavimo ženklas 3">
            <a:extLst>
              <a:ext uri="{FF2B5EF4-FFF2-40B4-BE49-F238E27FC236}">
                <a16:creationId xmlns="" xmlns:a16="http://schemas.microsoft.com/office/drawing/2014/main" id="{8A4CC4C8-89AD-490E-91C9-6CA0F9BB1797}"/>
              </a:ext>
            </a:extLst>
          </p:cNvPr>
          <p:cNvSpPr>
            <a:spLocks noGrp="1"/>
          </p:cNvSpPr>
          <p:nvPr>
            <p:ph sz="half" idx="2"/>
          </p:nvPr>
        </p:nvSpPr>
        <p:spPr/>
        <p:txBody>
          <a:bodyPr/>
          <a:lstStyle/>
          <a:p>
            <a:endParaRPr lang="en-US"/>
          </a:p>
        </p:txBody>
      </p:sp>
      <p:pic>
        <p:nvPicPr>
          <p:cNvPr id="5" name="Paveikslėlis 4">
            <a:extLst>
              <a:ext uri="{FF2B5EF4-FFF2-40B4-BE49-F238E27FC236}">
                <a16:creationId xmlns="" xmlns:a16="http://schemas.microsoft.com/office/drawing/2014/main" id="{368F89E9-AEFD-499C-B4C2-440C1EC75D67}"/>
              </a:ext>
            </a:extLst>
          </p:cNvPr>
          <p:cNvPicPr>
            <a:picLocks noChangeAspect="1"/>
          </p:cNvPicPr>
          <p:nvPr/>
        </p:nvPicPr>
        <p:blipFill>
          <a:blip r:embed="rId2"/>
          <a:stretch>
            <a:fillRect/>
          </a:stretch>
        </p:blipFill>
        <p:spPr>
          <a:xfrm>
            <a:off x="3737909" y="23891"/>
            <a:ext cx="5340085" cy="4005064"/>
          </a:xfrm>
          <a:prstGeom prst="rect">
            <a:avLst/>
          </a:prstGeom>
        </p:spPr>
      </p:pic>
      <p:pic>
        <p:nvPicPr>
          <p:cNvPr id="6" name="Picture 7" descr="C:\Users\Admin\Desktop\13 priedas. Logotipas_EU veliava_funded.jpg">
            <a:extLst>
              <a:ext uri="{FF2B5EF4-FFF2-40B4-BE49-F238E27FC236}">
                <a16:creationId xmlns="" xmlns:a16="http://schemas.microsoft.com/office/drawing/2014/main" id="{B8E048D6-7322-416B-87D9-24F8B3BECC6A}"/>
              </a:ext>
            </a:extLst>
          </p:cNvPr>
          <p:cNvPicPr>
            <a:picLocks noChangeAspect="1" noChangeArrowheads="1"/>
          </p:cNvPicPr>
          <p:nvPr/>
        </p:nvPicPr>
        <p:blipFill>
          <a:blip r:embed="rId3"/>
          <a:srcRect/>
          <a:stretch>
            <a:fillRect/>
          </a:stretch>
        </p:blipFill>
        <p:spPr bwMode="auto">
          <a:xfrm>
            <a:off x="5580112" y="6093296"/>
            <a:ext cx="3247314" cy="703260"/>
          </a:xfrm>
          <a:prstGeom prst="rect">
            <a:avLst/>
          </a:prstGeom>
          <a:noFill/>
        </p:spPr>
      </p:pic>
      <p:pic>
        <p:nvPicPr>
          <p:cNvPr id="13314" name="Picture 2" descr="C:\Users\PC\Desktop\IMG_26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889448"/>
            <a:ext cx="3698811"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2114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endParaRPr lang="lt-LT"/>
          </a:p>
        </p:txBody>
      </p:sp>
      <p:pic>
        <p:nvPicPr>
          <p:cNvPr id="4" name="Turinio vietos rezervavimo ženklas 3">
            <a:extLst>
              <a:ext uri="{FF2B5EF4-FFF2-40B4-BE49-F238E27FC236}">
                <a16:creationId xmlns="" xmlns:a16="http://schemas.microsoft.com/office/drawing/2014/main" id="{DE48EB4B-752D-4749-A82C-A19934B7C6ED}"/>
              </a:ext>
            </a:extLst>
          </p:cNvPr>
          <p:cNvPicPr>
            <a:picLocks noGrp="1" noChangeAspect="1"/>
          </p:cNvPicPr>
          <p:nvPr>
            <p:ph idx="1"/>
          </p:nvPr>
        </p:nvPicPr>
        <p:blipFill>
          <a:blip r:embed="rId2"/>
          <a:stretch>
            <a:fillRect/>
          </a:stretch>
        </p:blipFill>
        <p:spPr>
          <a:xfrm>
            <a:off x="107504" y="188639"/>
            <a:ext cx="4524562" cy="6032749"/>
          </a:xfrm>
          <a:prstGeom prst="rect">
            <a:avLst/>
          </a:prstGeom>
        </p:spPr>
      </p:pic>
      <p:pic>
        <p:nvPicPr>
          <p:cNvPr id="5" name="Paveikslėlis 4">
            <a:extLst>
              <a:ext uri="{FF2B5EF4-FFF2-40B4-BE49-F238E27FC236}">
                <a16:creationId xmlns="" xmlns:a16="http://schemas.microsoft.com/office/drawing/2014/main" id="{17CB5435-7DC0-4865-A03D-C2CEC8BFB503}"/>
              </a:ext>
            </a:extLst>
          </p:cNvPr>
          <p:cNvPicPr>
            <a:picLocks noChangeAspect="1"/>
          </p:cNvPicPr>
          <p:nvPr/>
        </p:nvPicPr>
        <p:blipFill>
          <a:blip r:embed="rId3"/>
          <a:stretch>
            <a:fillRect/>
          </a:stretch>
        </p:blipFill>
        <p:spPr>
          <a:xfrm>
            <a:off x="4788024" y="692696"/>
            <a:ext cx="3748042" cy="3429000"/>
          </a:xfrm>
          <a:prstGeom prst="rect">
            <a:avLst/>
          </a:prstGeom>
        </p:spPr>
      </p:pic>
      <p:pic>
        <p:nvPicPr>
          <p:cNvPr id="6"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223441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 xmlns:a16="http://schemas.microsoft.com/office/drawing/2014/main" id="{CF2CC345-C766-4DDC-A6E9-61297DBA2E66}"/>
              </a:ext>
            </a:extLst>
          </p:cNvPr>
          <p:cNvSpPr>
            <a:spLocks noGrp="1"/>
          </p:cNvSpPr>
          <p:nvPr>
            <p:ph type="title"/>
          </p:nvPr>
        </p:nvSpPr>
        <p:spPr>
          <a:xfrm>
            <a:off x="609600" y="-99392"/>
            <a:ext cx="7772400" cy="1143000"/>
          </a:xfrm>
        </p:spPr>
        <p:txBody>
          <a:bodyPr/>
          <a:lstStyle/>
          <a:p>
            <a:r>
              <a:rPr lang="lt-LT" sz="3600" b="1" dirty="0">
                <a:solidFill>
                  <a:schemeClr val="tx1"/>
                </a:solidFill>
                <a:effectLst/>
                <a:latin typeface="+mn-lt"/>
              </a:rPr>
              <a:t>Posėdžių salė</a:t>
            </a:r>
            <a:endParaRPr lang="en-US" sz="3600" b="1" dirty="0">
              <a:solidFill>
                <a:schemeClr val="tx1"/>
              </a:solidFill>
              <a:effectLst/>
              <a:latin typeface="+mn-lt"/>
            </a:endParaRPr>
          </a:p>
        </p:txBody>
      </p:sp>
      <p:pic>
        <p:nvPicPr>
          <p:cNvPr id="1026" name="Picture 2">
            <a:extLst>
              <a:ext uri="{FF2B5EF4-FFF2-40B4-BE49-F238E27FC236}">
                <a16:creationId xmlns="" xmlns:a16="http://schemas.microsoft.com/office/drawing/2014/main" id="{F2816DE8-AB9E-4856-A3F1-8560C92B22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384042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pic>
        <p:nvPicPr>
          <p:cNvPr id="8" name="Turinio vietos rezervavimo ženklas 7">
            <a:extLst>
              <a:ext uri="{FF2B5EF4-FFF2-40B4-BE49-F238E27FC236}">
                <a16:creationId xmlns="" xmlns:a16="http://schemas.microsoft.com/office/drawing/2014/main" id="{8BE57B31-7FB7-4B17-906F-2C5D13A8E42F}"/>
              </a:ext>
            </a:extLst>
          </p:cNvPr>
          <p:cNvPicPr>
            <a:picLocks noGrp="1" noChangeAspect="1"/>
          </p:cNvPicPr>
          <p:nvPr>
            <p:ph sz="half" idx="2"/>
          </p:nvPr>
        </p:nvPicPr>
        <p:blipFill>
          <a:blip r:embed="rId4"/>
          <a:stretch>
            <a:fillRect/>
          </a:stretch>
        </p:blipFill>
        <p:spPr>
          <a:xfrm>
            <a:off x="4283968" y="764704"/>
            <a:ext cx="3810000" cy="2857500"/>
          </a:xfrm>
          <a:prstGeom prst="rect">
            <a:avLst/>
          </a:prstGeom>
        </p:spPr>
      </p:pic>
      <p:pic>
        <p:nvPicPr>
          <p:cNvPr id="4098"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3779076"/>
            <a:ext cx="3168352" cy="237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C:\Users\PC\Downloads\IMG_27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3875254"/>
            <a:ext cx="4572000" cy="298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222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643966" cy="1200329"/>
          </a:xfrm>
          <a:prstGeom prst="rect">
            <a:avLst/>
          </a:prstGeom>
        </p:spPr>
        <p:txBody>
          <a:bodyPr wrap="square">
            <a:spAutoFit/>
          </a:bodyPr>
          <a:lstStyle/>
          <a:p>
            <a:pPr algn="ctr"/>
            <a:r>
              <a:rPr lang="en-US" sz="3200" b="1" i="1" dirty="0" err="1">
                <a:solidFill>
                  <a:srgbClr val="006600"/>
                </a:solidFill>
                <a:effectLst>
                  <a:outerShdw blurRad="38100" dist="38100" dir="2700000" algn="tl">
                    <a:srgbClr val="000000">
                      <a:alpha val="43137"/>
                    </a:srgbClr>
                  </a:outerShdw>
                </a:effectLst>
              </a:rPr>
              <a:t>Projekto</a:t>
            </a:r>
            <a:r>
              <a:rPr lang="en-US" sz="3200" b="1" i="1" dirty="0">
                <a:solidFill>
                  <a:srgbClr val="006600"/>
                </a:solidFill>
                <a:effectLst>
                  <a:outerShdw blurRad="38100" dist="38100" dir="2700000" algn="tl">
                    <a:srgbClr val="000000">
                      <a:alpha val="43137"/>
                    </a:srgbClr>
                  </a:outerShdw>
                </a:effectLst>
              </a:rPr>
              <a:t> </a:t>
            </a:r>
            <a:r>
              <a:rPr lang="en-US" sz="3200" b="1" i="1" dirty="0" err="1">
                <a:solidFill>
                  <a:srgbClr val="006600"/>
                </a:solidFill>
                <a:effectLst>
                  <a:outerShdw blurRad="38100" dist="38100" dir="2700000" algn="tl">
                    <a:srgbClr val="000000">
                      <a:alpha val="43137"/>
                    </a:srgbClr>
                  </a:outerShdw>
                </a:effectLst>
              </a:rPr>
              <a:t>tikslai</a:t>
            </a:r>
            <a:r>
              <a:rPr lang="en-US" sz="3200" b="1" i="1" dirty="0">
                <a:solidFill>
                  <a:srgbClr val="006600"/>
                </a:solidFill>
                <a:effectLst>
                  <a:outerShdw blurRad="38100" dist="38100" dir="2700000" algn="tl">
                    <a:srgbClr val="000000">
                      <a:alpha val="43137"/>
                    </a:srgbClr>
                  </a:outerShdw>
                </a:effectLst>
              </a:rPr>
              <a:t> </a:t>
            </a:r>
            <a:r>
              <a:rPr lang="en-US" sz="3200" b="1" i="1" dirty="0" err="1">
                <a:solidFill>
                  <a:srgbClr val="006600"/>
                </a:solidFill>
                <a:effectLst>
                  <a:outerShdw blurRad="38100" dist="38100" dir="2700000" algn="tl">
                    <a:srgbClr val="000000">
                      <a:alpha val="43137"/>
                    </a:srgbClr>
                  </a:outerShdw>
                </a:effectLst>
              </a:rPr>
              <a:t>ir</a:t>
            </a:r>
            <a:r>
              <a:rPr lang="en-US" sz="3200" b="1" i="1" dirty="0">
                <a:solidFill>
                  <a:srgbClr val="006600"/>
                </a:solidFill>
                <a:effectLst>
                  <a:outerShdw blurRad="38100" dist="38100" dir="2700000" algn="tl">
                    <a:srgbClr val="000000">
                      <a:alpha val="43137"/>
                    </a:srgbClr>
                  </a:outerShdw>
                </a:effectLst>
              </a:rPr>
              <a:t> </a:t>
            </a:r>
            <a:r>
              <a:rPr lang="en-US" sz="3200" b="1" i="1" dirty="0" err="1">
                <a:solidFill>
                  <a:srgbClr val="006600"/>
                </a:solidFill>
                <a:effectLst>
                  <a:outerShdw blurRad="38100" dist="38100" dir="2700000" algn="tl">
                    <a:srgbClr val="000000">
                      <a:alpha val="43137"/>
                    </a:srgbClr>
                  </a:outerShdw>
                </a:effectLst>
              </a:rPr>
              <a:t>laukiami</a:t>
            </a:r>
            <a:r>
              <a:rPr lang="en-US" sz="3200" b="1" i="1" dirty="0">
                <a:solidFill>
                  <a:srgbClr val="006600"/>
                </a:solidFill>
                <a:effectLst>
                  <a:outerShdw blurRad="38100" dist="38100" dir="2700000" algn="tl">
                    <a:srgbClr val="000000">
                      <a:alpha val="43137"/>
                    </a:srgbClr>
                  </a:outerShdw>
                </a:effectLst>
              </a:rPr>
              <a:t> </a:t>
            </a:r>
            <a:r>
              <a:rPr lang="en-US" sz="3200" b="1" i="1" dirty="0" err="1">
                <a:solidFill>
                  <a:srgbClr val="006600"/>
                </a:solidFill>
                <a:effectLst>
                  <a:outerShdw blurRad="38100" dist="38100" dir="2700000" algn="tl">
                    <a:srgbClr val="000000">
                      <a:alpha val="43137"/>
                    </a:srgbClr>
                  </a:outerShdw>
                </a:effectLst>
              </a:rPr>
              <a:t>rezultatai</a:t>
            </a:r>
            <a:endParaRPr lang="en-US" sz="3200" b="1" i="1" dirty="0">
              <a:solidFill>
                <a:srgbClr val="006600"/>
              </a:solidFill>
              <a:effectLst>
                <a:outerShdw blurRad="38100" dist="38100" dir="2700000" algn="tl">
                  <a:srgbClr val="000000">
                    <a:alpha val="43137"/>
                  </a:srgbClr>
                </a:outerShdw>
              </a:effectLst>
            </a:endParaRPr>
          </a:p>
          <a:p>
            <a:pPr algn="ctr"/>
            <a:r>
              <a:rPr lang="en-US" dirty="0">
                <a:solidFill>
                  <a:srgbClr val="006600"/>
                </a:solidFill>
                <a:effectLst>
                  <a:outerShdw blurRad="38100" dist="38100" dir="2700000" algn="tl">
                    <a:srgbClr val="000000">
                      <a:alpha val="43137"/>
                    </a:srgbClr>
                  </a:outerShdw>
                </a:effectLst>
              </a:rPr>
              <a:t> </a:t>
            </a:r>
          </a:p>
          <a:p>
            <a:pPr algn="ctr"/>
            <a:endParaRPr lang="lt-LT" dirty="0">
              <a:solidFill>
                <a:srgbClr val="006600"/>
              </a:solidFill>
              <a:effectLst>
                <a:outerShdw blurRad="38100" dist="38100" dir="2700000" algn="tl">
                  <a:srgbClr val="000000">
                    <a:alpha val="43137"/>
                  </a:srgbClr>
                </a:outerShdw>
              </a:effectLst>
            </a:endParaRPr>
          </a:p>
        </p:txBody>
      </p:sp>
      <p:sp>
        <p:nvSpPr>
          <p:cNvPr id="9" name="TextBox 8"/>
          <p:cNvSpPr txBox="1"/>
          <p:nvPr/>
        </p:nvSpPr>
        <p:spPr>
          <a:xfrm>
            <a:off x="611560" y="980728"/>
            <a:ext cx="8175282" cy="5324535"/>
          </a:xfrm>
          <a:prstGeom prst="rect">
            <a:avLst/>
          </a:prstGeom>
          <a:noFill/>
        </p:spPr>
        <p:txBody>
          <a:bodyPr wrap="square" rtlCol="0">
            <a:spAutoFit/>
          </a:bodyPr>
          <a:lstStyle/>
          <a:p>
            <a:pPr algn="just">
              <a:buFont typeface="Arial" pitchFamily="34" charset="0"/>
              <a:buChar char="•"/>
            </a:pPr>
            <a:r>
              <a:rPr lang="lt-LT" sz="3200" b="1" i="1" dirty="0">
                <a:solidFill>
                  <a:srgbClr val="006600"/>
                </a:solidFill>
              </a:rPr>
              <a:t>Įgyti socialiniai įgūdžiai.</a:t>
            </a:r>
          </a:p>
          <a:p>
            <a:pPr algn="just">
              <a:buFont typeface="Arial" pitchFamily="34" charset="0"/>
              <a:buChar char="•"/>
            </a:pPr>
            <a:r>
              <a:rPr lang="lt-LT" sz="3200" b="1" i="1" dirty="0">
                <a:solidFill>
                  <a:srgbClr val="006600"/>
                </a:solidFill>
              </a:rPr>
              <a:t>Sustiprėjęs pasitikėjimas savimi ir bendradarbiavimo įgūdžiai. </a:t>
            </a:r>
          </a:p>
          <a:p>
            <a:pPr algn="just">
              <a:buFont typeface="Arial" pitchFamily="34" charset="0"/>
              <a:buChar char="•"/>
            </a:pPr>
            <a:r>
              <a:rPr lang="lt-LT" sz="3200" b="1" i="1" dirty="0">
                <a:solidFill>
                  <a:srgbClr val="006600"/>
                </a:solidFill>
              </a:rPr>
              <a:t>Įgautas didesnis supratimas apie socialinę, kalbinę ir kultūrinę įvairovę.</a:t>
            </a:r>
          </a:p>
          <a:p>
            <a:pPr algn="just">
              <a:buFont typeface="Arial" pitchFamily="34" charset="0"/>
              <a:buChar char="•"/>
            </a:pPr>
            <a:r>
              <a:rPr lang="lt-LT" sz="3200" b="1" i="1" dirty="0">
                <a:solidFill>
                  <a:srgbClr val="006600"/>
                </a:solidFill>
              </a:rPr>
              <a:t>Pozityvesnis  požiūris į kitas Europos bendruomenes. </a:t>
            </a:r>
          </a:p>
          <a:p>
            <a:pPr algn="just">
              <a:buFont typeface="Arial" pitchFamily="34" charset="0"/>
              <a:buChar char="•"/>
            </a:pPr>
            <a:r>
              <a:rPr lang="lt-LT" sz="3200" b="1" i="1" dirty="0">
                <a:solidFill>
                  <a:srgbClr val="006600"/>
                </a:solidFill>
              </a:rPr>
              <a:t>Pagerinti informacijos ir ryšių technologijų naudojimo gebėjimai. </a:t>
            </a:r>
          </a:p>
          <a:p>
            <a:pPr algn="just">
              <a:buFont typeface="Arial" pitchFamily="34" charset="0"/>
              <a:buChar char="•"/>
            </a:pPr>
            <a:r>
              <a:rPr lang="lt-LT" sz="3200" b="1" i="1" dirty="0">
                <a:solidFill>
                  <a:srgbClr val="006600"/>
                </a:solidFill>
              </a:rPr>
              <a:t>Europos kalbų mokymosi vertės suvokimas.</a:t>
            </a:r>
            <a:endParaRPr lang="en-US" sz="3200" b="1" i="1" dirty="0">
              <a:solidFill>
                <a:srgbClr val="006600"/>
              </a:solidFill>
            </a:endParaRPr>
          </a:p>
          <a:p>
            <a:endParaRPr lang="en-US" dirty="0"/>
          </a:p>
        </p:txBody>
      </p:sp>
      <p:pic>
        <p:nvPicPr>
          <p:cNvPr id="12"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059832" y="116632"/>
            <a:ext cx="2592288" cy="720080"/>
          </a:xfrm>
        </p:spPr>
        <p:txBody>
          <a:bodyPr/>
          <a:lstStyle/>
          <a:p>
            <a:r>
              <a:rPr lang="lt-LT" sz="3600" b="1" dirty="0" err="1" smtClean="0">
                <a:solidFill>
                  <a:schemeClr val="tx1"/>
                </a:solidFill>
                <a:effectLst/>
                <a:latin typeface="+mn-lt"/>
              </a:rPr>
              <a:t>Segovija</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6"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pic>
        <p:nvPicPr>
          <p:cNvPr id="8195" name="Picture 3" descr="C:\Users\PC\Desktop\IMG_26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1167" y="620688"/>
            <a:ext cx="3111313" cy="23347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PC\Desktop\IMG_26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068960"/>
            <a:ext cx="3528392" cy="2869756"/>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PC\Desktop\IMG_2370.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764704"/>
            <a:ext cx="4460229" cy="594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8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Desktop\IMG_26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202412"/>
            <a:ext cx="393643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pic>
        <p:nvPicPr>
          <p:cNvPr id="15362" name="Picture 2" descr="C:\Users\PC\Desktop\IMG_238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16632"/>
            <a:ext cx="4968552" cy="443116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PC\Desktop\IMG_2383.jpe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4560253"/>
            <a:ext cx="2816701" cy="211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798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3568" y="188639"/>
            <a:ext cx="7792904" cy="792089"/>
          </a:xfrm>
        </p:spPr>
        <p:txBody>
          <a:bodyPr/>
          <a:lstStyle/>
          <a:p>
            <a:r>
              <a:rPr lang="lt-LT" sz="3600" b="1" dirty="0" smtClean="0">
                <a:solidFill>
                  <a:schemeClr val="tx1"/>
                </a:solidFill>
                <a:effectLst/>
                <a:latin typeface="+mn-lt"/>
              </a:rPr>
              <a:t>Muzikos pamoka 5-oje klasėje</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3074" name="Picture 2" descr="C:\Users\PC\Desktop\IMG_27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06742"/>
            <a:ext cx="7668344" cy="5751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4101515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Desktop\IMG_232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2389" y="-99392"/>
            <a:ext cx="6328594" cy="474644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C\Desktop\IMG_233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26713"/>
            <a:ext cx="5346152" cy="40096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2017617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089738" y="116632"/>
            <a:ext cx="4294221" cy="792088"/>
          </a:xfrm>
        </p:spPr>
        <p:txBody>
          <a:bodyPr/>
          <a:lstStyle/>
          <a:p>
            <a:r>
              <a:rPr lang="lt-LT" sz="3600" b="1" dirty="0" smtClean="0">
                <a:solidFill>
                  <a:schemeClr val="tx1"/>
                </a:solidFill>
                <a:effectLst/>
                <a:latin typeface="+mn-lt"/>
              </a:rPr>
              <a:t>Madridas</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4"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pic>
        <p:nvPicPr>
          <p:cNvPr id="11267" name="Picture 3" descr="C:\Users\PC\Desktop\IMG_26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628800"/>
            <a:ext cx="418795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PC\Desktop\IMG_26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6984"/>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PC\Desktop\IMG_2517.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996" y="3614941"/>
            <a:ext cx="4324078" cy="324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831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C\Desktop\IMG_2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7732"/>
            <a:ext cx="3219822" cy="4293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pic>
        <p:nvPicPr>
          <p:cNvPr id="14339" name="Picture 3" descr="C:\Users\PC\Desktop\IMG_243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67058"/>
            <a:ext cx="2733768" cy="36450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C\Desktop\IMG_26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3230978"/>
            <a:ext cx="3635896" cy="27269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PC\Desktop\IMG_26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5904" y="4149080"/>
            <a:ext cx="3512900" cy="263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6008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5800" y="188640"/>
            <a:ext cx="7772400" cy="864096"/>
          </a:xfrm>
        </p:spPr>
        <p:txBody>
          <a:bodyPr/>
          <a:lstStyle/>
          <a:p>
            <a:r>
              <a:rPr lang="lt-LT" sz="3600" b="1" dirty="0" err="1" smtClean="0">
                <a:solidFill>
                  <a:schemeClr val="tx1"/>
                </a:solidFill>
                <a:effectLst/>
                <a:latin typeface="+mn-lt"/>
              </a:rPr>
              <a:t>Zarzuelos</a:t>
            </a:r>
            <a:r>
              <a:rPr lang="lt-LT" sz="3600" b="1" dirty="0" smtClean="0">
                <a:solidFill>
                  <a:schemeClr val="tx1"/>
                </a:solidFill>
                <a:effectLst/>
                <a:latin typeface="+mn-lt"/>
              </a:rPr>
              <a:t> teatras</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6146" name="Picture 2" descr="C:\Users\PC\Desktop\IMG_251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826570"/>
            <a:ext cx="5444889" cy="42260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pic>
        <p:nvPicPr>
          <p:cNvPr id="6147" name="Picture 3" descr="C:\Users\PC\Desktop\IMG_26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830089"/>
            <a:ext cx="3707904" cy="27809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PC\Desktop\IMG_26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178910"/>
            <a:ext cx="3168352"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364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95536" y="116633"/>
            <a:ext cx="8208912" cy="1008112"/>
          </a:xfrm>
        </p:spPr>
        <p:txBody>
          <a:bodyPr/>
          <a:lstStyle/>
          <a:p>
            <a:r>
              <a:rPr lang="lt-LT" sz="3600" b="1" dirty="0" smtClean="0">
                <a:solidFill>
                  <a:schemeClr val="tx1"/>
                </a:solidFill>
                <a:effectLst/>
                <a:latin typeface="+mn-lt"/>
              </a:rPr>
              <a:t>Paskaita ,,Kaip dirbame su specialiųjų </a:t>
            </a:r>
            <a:r>
              <a:rPr lang="lt-LT" sz="3600" b="1" dirty="0" err="1" smtClean="0">
                <a:solidFill>
                  <a:schemeClr val="tx1"/>
                </a:solidFill>
                <a:effectLst/>
                <a:latin typeface="+mn-lt"/>
              </a:rPr>
              <a:t>poreikų</a:t>
            </a:r>
            <a:r>
              <a:rPr lang="lt-LT" sz="3600" b="1" dirty="0" smtClean="0">
                <a:solidFill>
                  <a:schemeClr val="tx1"/>
                </a:solidFill>
                <a:effectLst/>
                <a:latin typeface="+mn-lt"/>
              </a:rPr>
              <a:t> vaikais?“</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2050" name="Picture 2" descr="C:\Users\PC\Desktop\IMG_2410.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24744"/>
            <a:ext cx="7776864" cy="5589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20377289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5800" y="476672"/>
            <a:ext cx="7772400" cy="1080120"/>
          </a:xfrm>
        </p:spPr>
        <p:txBody>
          <a:bodyPr/>
          <a:lstStyle/>
          <a:p>
            <a:r>
              <a:rPr lang="lt-LT" sz="3600" b="1" dirty="0" smtClean="0">
                <a:solidFill>
                  <a:schemeClr val="tx1"/>
                </a:solidFill>
                <a:effectLst/>
                <a:latin typeface="+mn-lt"/>
              </a:rPr>
              <a:t>E</a:t>
            </a:r>
            <a:r>
              <a:rPr lang="en-US" sz="3600" b="1" dirty="0" err="1" smtClean="0">
                <a:solidFill>
                  <a:schemeClr val="tx1"/>
                </a:solidFill>
                <a:effectLst/>
                <a:latin typeface="+mn-lt"/>
              </a:rPr>
              <a:t>dukacija</a:t>
            </a:r>
            <a:r>
              <a:rPr lang="en-US" sz="3600" b="1" dirty="0" smtClean="0">
                <a:solidFill>
                  <a:schemeClr val="tx1"/>
                </a:solidFill>
                <a:effectLst/>
                <a:latin typeface="+mn-lt"/>
              </a:rPr>
              <a:t> </a:t>
            </a:r>
            <a:r>
              <a:rPr lang="lt-LT" sz="3600" b="1" dirty="0" smtClean="0">
                <a:solidFill>
                  <a:schemeClr val="tx1"/>
                </a:solidFill>
                <a:effectLst/>
                <a:latin typeface="+mn-lt"/>
              </a:rPr>
              <a:t> </a:t>
            </a:r>
            <a:r>
              <a:rPr lang="lt-LT" sz="3600" b="1" dirty="0">
                <a:solidFill>
                  <a:schemeClr val="tx1"/>
                </a:solidFill>
                <a:effectLst/>
                <a:latin typeface="+mn-lt"/>
              </a:rPr>
              <a:t>,,</a:t>
            </a:r>
            <a:r>
              <a:rPr lang="en-US" sz="3600" b="1" dirty="0" err="1">
                <a:solidFill>
                  <a:schemeClr val="tx1"/>
                </a:solidFill>
                <a:effectLst/>
                <a:latin typeface="+mn-lt"/>
              </a:rPr>
              <a:t>Muzikos</a:t>
            </a:r>
            <a:r>
              <a:rPr lang="en-US" sz="3600" b="1" dirty="0">
                <a:solidFill>
                  <a:schemeClr val="tx1"/>
                </a:solidFill>
                <a:effectLst/>
                <a:latin typeface="+mn-lt"/>
              </a:rPr>
              <a:t> instrument</a:t>
            </a:r>
            <a:r>
              <a:rPr lang="lt-LT" sz="3600" b="1" dirty="0">
                <a:solidFill>
                  <a:schemeClr val="tx1"/>
                </a:solidFill>
                <a:effectLst/>
                <a:latin typeface="+mn-lt"/>
              </a:rPr>
              <a:t>ų</a:t>
            </a:r>
            <a:r>
              <a:rPr lang="en-US" sz="3600" b="1" dirty="0">
                <a:solidFill>
                  <a:schemeClr val="tx1"/>
                </a:solidFill>
                <a:effectLst/>
                <a:latin typeface="+mn-lt"/>
              </a:rPr>
              <a:t> </a:t>
            </a:r>
            <a:r>
              <a:rPr lang="en-US" sz="3600" b="1" dirty="0" err="1">
                <a:solidFill>
                  <a:schemeClr val="tx1"/>
                </a:solidFill>
                <a:effectLst/>
                <a:latin typeface="+mn-lt"/>
              </a:rPr>
              <a:t>iš</a:t>
            </a:r>
            <a:r>
              <a:rPr lang="en-US" sz="3600" b="1" dirty="0">
                <a:solidFill>
                  <a:schemeClr val="tx1"/>
                </a:solidFill>
                <a:effectLst/>
                <a:latin typeface="+mn-lt"/>
              </a:rPr>
              <a:t> </a:t>
            </a:r>
            <a:r>
              <a:rPr lang="en-US" sz="3600" b="1" dirty="0" err="1">
                <a:solidFill>
                  <a:schemeClr val="tx1"/>
                </a:solidFill>
                <a:effectLst/>
                <a:latin typeface="+mn-lt"/>
              </a:rPr>
              <a:t>antrinių</a:t>
            </a:r>
            <a:r>
              <a:rPr lang="en-US" sz="3600" b="1" dirty="0">
                <a:solidFill>
                  <a:schemeClr val="tx1"/>
                </a:solidFill>
                <a:effectLst/>
                <a:latin typeface="+mn-lt"/>
              </a:rPr>
              <a:t> </a:t>
            </a:r>
            <a:r>
              <a:rPr lang="en-US" sz="3600" b="1" dirty="0" err="1">
                <a:solidFill>
                  <a:schemeClr val="tx1"/>
                </a:solidFill>
                <a:effectLst/>
                <a:latin typeface="+mn-lt"/>
              </a:rPr>
              <a:t>žaliavų</a:t>
            </a:r>
            <a:r>
              <a:rPr lang="en-US" sz="3600" b="1" dirty="0">
                <a:solidFill>
                  <a:schemeClr val="tx1"/>
                </a:solidFill>
                <a:effectLst/>
                <a:latin typeface="+mn-lt"/>
              </a:rPr>
              <a:t> </a:t>
            </a:r>
            <a:r>
              <a:rPr lang="en-US" sz="3600" b="1" dirty="0" err="1">
                <a:solidFill>
                  <a:schemeClr val="tx1"/>
                </a:solidFill>
                <a:effectLst/>
                <a:latin typeface="+mn-lt"/>
              </a:rPr>
              <a:t>kūrimas</a:t>
            </a:r>
            <a:r>
              <a:rPr lang="lt-LT" b="1" dirty="0">
                <a:solidFill>
                  <a:schemeClr val="tx1"/>
                </a:solidFill>
                <a:effectLst/>
              </a:rPr>
              <a:t>“</a:t>
            </a:r>
            <a:r>
              <a:rPr lang="en-US" dirty="0">
                <a:solidFill>
                  <a:srgbClr val="006600"/>
                </a:solidFill>
              </a:rPr>
              <a:t/>
            </a:r>
            <a:br>
              <a:rPr lang="en-US" dirty="0">
                <a:solidFill>
                  <a:srgbClr val="006600"/>
                </a:solidFill>
              </a:rPr>
            </a:br>
            <a:endParaRPr lang="lt-LT" dirty="0"/>
          </a:p>
        </p:txBody>
      </p:sp>
      <p:pic>
        <p:nvPicPr>
          <p:cNvPr id="4" name="Picture 2" descr="C:\Users\PC\Desktop\IMG_270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338300"/>
            <a:ext cx="7056784" cy="5292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2155548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p:txBody>
          <a:bodyPr/>
          <a:lstStyle/>
          <a:p>
            <a:endParaRPr lang="lt-LT" dirty="0"/>
          </a:p>
        </p:txBody>
      </p:sp>
      <p:pic>
        <p:nvPicPr>
          <p:cNvPr id="16387" name="Picture 3" descr="C:\Users\PC\Desktop\IMG_241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328" y="548680"/>
            <a:ext cx="4115112" cy="600152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PC\Desktop\IMG_241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672936"/>
            <a:ext cx="4104456" cy="54726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154290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495938"/>
            <a:ext cx="8390736" cy="5016758"/>
          </a:xfrm>
          <a:prstGeom prst="rect">
            <a:avLst/>
          </a:prstGeom>
          <a:noFill/>
        </p:spPr>
        <p:txBody>
          <a:bodyPr wrap="square" rtlCol="0">
            <a:spAutoFit/>
          </a:bodyPr>
          <a:lstStyle/>
          <a:p>
            <a:pPr algn="just"/>
            <a:r>
              <a:rPr lang="en-US" sz="3200" i="1" dirty="0" err="1">
                <a:solidFill>
                  <a:srgbClr val="006600"/>
                </a:solidFill>
              </a:rPr>
              <a:t>Siekiant</a:t>
            </a:r>
            <a:r>
              <a:rPr lang="en-US" sz="3200" i="1" dirty="0">
                <a:solidFill>
                  <a:srgbClr val="006600"/>
                </a:solidFill>
              </a:rPr>
              <a:t> </a:t>
            </a:r>
            <a:r>
              <a:rPr lang="en-US" sz="3200" i="1" dirty="0" err="1">
                <a:solidFill>
                  <a:srgbClr val="006600"/>
                </a:solidFill>
              </a:rPr>
              <a:t>supažindinti</a:t>
            </a:r>
            <a:r>
              <a:rPr lang="en-US" sz="3200" i="1" dirty="0">
                <a:solidFill>
                  <a:srgbClr val="006600"/>
                </a:solidFill>
              </a:rPr>
              <a:t> </a:t>
            </a:r>
            <a:r>
              <a:rPr lang="en-US" sz="3200" i="1" dirty="0" err="1">
                <a:solidFill>
                  <a:srgbClr val="006600"/>
                </a:solidFill>
              </a:rPr>
              <a:t>projekto</a:t>
            </a:r>
            <a:r>
              <a:rPr lang="en-US" sz="3200" i="1" dirty="0">
                <a:solidFill>
                  <a:srgbClr val="006600"/>
                </a:solidFill>
              </a:rPr>
              <a:t> </a:t>
            </a:r>
            <a:r>
              <a:rPr lang="en-US" sz="3200" i="1" dirty="0" err="1">
                <a:solidFill>
                  <a:srgbClr val="006600"/>
                </a:solidFill>
              </a:rPr>
              <a:t>partnerius</a:t>
            </a:r>
            <a:r>
              <a:rPr lang="en-US" sz="3200" i="1" dirty="0">
                <a:solidFill>
                  <a:srgbClr val="006600"/>
                </a:solidFill>
              </a:rPr>
              <a:t> </a:t>
            </a:r>
            <a:r>
              <a:rPr lang="en-US" sz="3200" i="1" dirty="0" err="1">
                <a:solidFill>
                  <a:srgbClr val="006600"/>
                </a:solidFill>
              </a:rPr>
              <a:t>su</a:t>
            </a:r>
            <a:r>
              <a:rPr lang="en-US" sz="3200" i="1" dirty="0">
                <a:solidFill>
                  <a:srgbClr val="006600"/>
                </a:solidFill>
              </a:rPr>
              <a:t> </a:t>
            </a:r>
            <a:r>
              <a:rPr lang="en-US" sz="3200" i="1" dirty="0" err="1">
                <a:solidFill>
                  <a:srgbClr val="006600"/>
                </a:solidFill>
              </a:rPr>
              <a:t>savo</a:t>
            </a:r>
            <a:r>
              <a:rPr lang="en-US" sz="3200" i="1" dirty="0">
                <a:solidFill>
                  <a:srgbClr val="006600"/>
                </a:solidFill>
              </a:rPr>
              <a:t> </a:t>
            </a:r>
            <a:r>
              <a:rPr lang="en-US" sz="3200" i="1" dirty="0" err="1">
                <a:solidFill>
                  <a:srgbClr val="006600"/>
                </a:solidFill>
              </a:rPr>
              <a:t>šalies</a:t>
            </a:r>
            <a:r>
              <a:rPr lang="en-US" sz="3200" i="1" dirty="0">
                <a:solidFill>
                  <a:srgbClr val="006600"/>
                </a:solidFill>
              </a:rPr>
              <a:t> </a:t>
            </a:r>
            <a:r>
              <a:rPr lang="en-US" sz="3200" i="1" dirty="0" err="1">
                <a:solidFill>
                  <a:srgbClr val="006600"/>
                </a:solidFill>
              </a:rPr>
              <a:t>gyvenimo</a:t>
            </a:r>
            <a:r>
              <a:rPr lang="en-US" sz="3200" i="1" dirty="0">
                <a:solidFill>
                  <a:srgbClr val="006600"/>
                </a:solidFill>
              </a:rPr>
              <a:t> </a:t>
            </a:r>
            <a:r>
              <a:rPr lang="en-US" sz="3200" i="1" dirty="0" err="1">
                <a:solidFill>
                  <a:srgbClr val="006600"/>
                </a:solidFill>
              </a:rPr>
              <a:t>būdu</a:t>
            </a:r>
            <a:r>
              <a:rPr lang="en-US" sz="3200" i="1" dirty="0">
                <a:solidFill>
                  <a:srgbClr val="006600"/>
                </a:solidFill>
              </a:rPr>
              <a:t> </a:t>
            </a:r>
            <a:r>
              <a:rPr lang="en-US" sz="3200" i="1" dirty="0" err="1">
                <a:solidFill>
                  <a:srgbClr val="006600"/>
                </a:solidFill>
              </a:rPr>
              <a:t>papročiais</a:t>
            </a:r>
            <a:r>
              <a:rPr lang="en-US" sz="3200" i="1" dirty="0">
                <a:solidFill>
                  <a:srgbClr val="006600"/>
                </a:solidFill>
              </a:rPr>
              <a:t>, </a:t>
            </a:r>
            <a:r>
              <a:rPr lang="en-US" sz="3200" i="1" dirty="0" err="1">
                <a:solidFill>
                  <a:srgbClr val="006600"/>
                </a:solidFill>
              </a:rPr>
              <a:t>tradicijomis</a:t>
            </a:r>
            <a:r>
              <a:rPr lang="en-US" sz="3200" i="1" dirty="0">
                <a:solidFill>
                  <a:srgbClr val="006600"/>
                </a:solidFill>
              </a:rPr>
              <a:t>, </a:t>
            </a:r>
            <a:r>
              <a:rPr lang="en-US" sz="3200" i="1" dirty="0" err="1">
                <a:solidFill>
                  <a:srgbClr val="006600"/>
                </a:solidFill>
              </a:rPr>
              <a:t>folkloru</a:t>
            </a:r>
            <a:r>
              <a:rPr lang="en-US" sz="3200" i="1" dirty="0">
                <a:solidFill>
                  <a:srgbClr val="006600"/>
                </a:solidFill>
              </a:rPr>
              <a:t>, bus </a:t>
            </a:r>
            <a:r>
              <a:rPr lang="en-US" sz="3200" i="1" dirty="0" err="1">
                <a:solidFill>
                  <a:srgbClr val="006600"/>
                </a:solidFill>
              </a:rPr>
              <a:t>rengiami</a:t>
            </a:r>
            <a:r>
              <a:rPr lang="en-US" sz="3200" i="1" dirty="0">
                <a:solidFill>
                  <a:srgbClr val="006600"/>
                </a:solidFill>
              </a:rPr>
              <a:t> </a:t>
            </a:r>
            <a:r>
              <a:rPr lang="en-US" sz="3200" b="1" i="1" dirty="0" err="1">
                <a:solidFill>
                  <a:srgbClr val="006600"/>
                </a:solidFill>
              </a:rPr>
              <a:t>pristatymai</a:t>
            </a:r>
            <a:r>
              <a:rPr lang="en-US" sz="3200" i="1" dirty="0">
                <a:solidFill>
                  <a:srgbClr val="006600"/>
                </a:solidFill>
              </a:rPr>
              <a:t>, </a:t>
            </a:r>
            <a:r>
              <a:rPr lang="en-US" sz="3200" i="1" dirty="0" err="1">
                <a:solidFill>
                  <a:srgbClr val="006600"/>
                </a:solidFill>
              </a:rPr>
              <a:t>kuriami</a:t>
            </a:r>
            <a:r>
              <a:rPr lang="en-US" sz="3200" i="1" dirty="0">
                <a:solidFill>
                  <a:srgbClr val="006600"/>
                </a:solidFill>
              </a:rPr>
              <a:t> </a:t>
            </a:r>
            <a:r>
              <a:rPr lang="en-US" sz="3200" b="1" i="1" dirty="0" err="1">
                <a:solidFill>
                  <a:srgbClr val="006600"/>
                </a:solidFill>
              </a:rPr>
              <a:t>vaizdo</a:t>
            </a:r>
            <a:r>
              <a:rPr lang="en-US" sz="3200" i="1" dirty="0">
                <a:solidFill>
                  <a:srgbClr val="006600"/>
                </a:solidFill>
              </a:rPr>
              <a:t> </a:t>
            </a:r>
            <a:r>
              <a:rPr lang="en-US" sz="3200" i="1" dirty="0" err="1">
                <a:solidFill>
                  <a:srgbClr val="006600"/>
                </a:solidFill>
              </a:rPr>
              <a:t>įrašai</a:t>
            </a:r>
            <a:r>
              <a:rPr lang="en-US" sz="3200" i="1" dirty="0">
                <a:solidFill>
                  <a:srgbClr val="006600"/>
                </a:solidFill>
              </a:rPr>
              <a:t>, </a:t>
            </a:r>
            <a:r>
              <a:rPr lang="en-US" sz="3200" i="1" dirty="0" err="1">
                <a:solidFill>
                  <a:srgbClr val="006600"/>
                </a:solidFill>
              </a:rPr>
              <a:t>pasitelkiami</a:t>
            </a:r>
            <a:r>
              <a:rPr lang="en-US" sz="3200" i="1" dirty="0">
                <a:solidFill>
                  <a:srgbClr val="006600"/>
                </a:solidFill>
              </a:rPr>
              <a:t> </a:t>
            </a:r>
            <a:r>
              <a:rPr lang="en-US" sz="3200" i="1" dirty="0" err="1">
                <a:solidFill>
                  <a:srgbClr val="006600"/>
                </a:solidFill>
              </a:rPr>
              <a:t>socialiniai</a:t>
            </a:r>
            <a:r>
              <a:rPr lang="en-US" sz="3200" i="1" dirty="0">
                <a:solidFill>
                  <a:srgbClr val="006600"/>
                </a:solidFill>
              </a:rPr>
              <a:t>  </a:t>
            </a:r>
            <a:r>
              <a:rPr lang="en-US" sz="3200" i="1" dirty="0" err="1">
                <a:solidFill>
                  <a:srgbClr val="006600"/>
                </a:solidFill>
              </a:rPr>
              <a:t>tinklai</a:t>
            </a:r>
            <a:r>
              <a:rPr lang="en-US" sz="3200" i="1" dirty="0">
                <a:solidFill>
                  <a:srgbClr val="006600"/>
                </a:solidFill>
              </a:rPr>
              <a:t>, </a:t>
            </a:r>
            <a:r>
              <a:rPr lang="en-US" sz="3200" i="1" dirty="0" err="1">
                <a:solidFill>
                  <a:srgbClr val="006600"/>
                </a:solidFill>
              </a:rPr>
              <a:t>žiniasklaida</a:t>
            </a:r>
            <a:r>
              <a:rPr lang="en-US" sz="3200" i="1" dirty="0">
                <a:solidFill>
                  <a:srgbClr val="006600"/>
                </a:solidFill>
              </a:rPr>
              <a:t>, </a:t>
            </a:r>
            <a:r>
              <a:rPr lang="en-US" sz="3200" i="1" dirty="0" err="1">
                <a:solidFill>
                  <a:srgbClr val="006600"/>
                </a:solidFill>
              </a:rPr>
              <a:t>išnaudojamos</a:t>
            </a:r>
            <a:r>
              <a:rPr lang="en-US" sz="3200" i="1" dirty="0">
                <a:solidFill>
                  <a:srgbClr val="006600"/>
                </a:solidFill>
              </a:rPr>
              <a:t> </a:t>
            </a:r>
            <a:r>
              <a:rPr lang="en-US" sz="3200" i="1" dirty="0" err="1">
                <a:solidFill>
                  <a:srgbClr val="006600"/>
                </a:solidFill>
              </a:rPr>
              <a:t>skelbimų</a:t>
            </a:r>
            <a:r>
              <a:rPr lang="en-US" sz="3200" i="1" dirty="0">
                <a:solidFill>
                  <a:srgbClr val="006600"/>
                </a:solidFill>
              </a:rPr>
              <a:t> lentos, </a:t>
            </a:r>
            <a:r>
              <a:rPr lang="en-US" sz="3200" i="1" dirty="0" err="1">
                <a:solidFill>
                  <a:srgbClr val="006600"/>
                </a:solidFill>
              </a:rPr>
              <a:t>kuriami</a:t>
            </a:r>
            <a:r>
              <a:rPr lang="en-US" sz="3200" i="1" dirty="0">
                <a:solidFill>
                  <a:srgbClr val="006600"/>
                </a:solidFill>
              </a:rPr>
              <a:t>  </a:t>
            </a:r>
            <a:r>
              <a:rPr lang="en-US" sz="3200" b="1" i="1" dirty="0" err="1">
                <a:solidFill>
                  <a:srgbClr val="006600"/>
                </a:solidFill>
              </a:rPr>
              <a:t>plakatai</a:t>
            </a:r>
            <a:r>
              <a:rPr lang="en-US" sz="3200" i="1" dirty="0">
                <a:solidFill>
                  <a:srgbClr val="006600"/>
                </a:solidFill>
              </a:rPr>
              <a:t> </a:t>
            </a:r>
            <a:r>
              <a:rPr lang="en-US" sz="3200" i="1" dirty="0" err="1">
                <a:solidFill>
                  <a:srgbClr val="006600"/>
                </a:solidFill>
              </a:rPr>
              <a:t>ir</a:t>
            </a:r>
            <a:r>
              <a:rPr lang="en-US" sz="3200" i="1" dirty="0">
                <a:solidFill>
                  <a:srgbClr val="006600"/>
                </a:solidFill>
              </a:rPr>
              <a:t> </a:t>
            </a:r>
            <a:r>
              <a:rPr lang="en-US" sz="3200" b="1" i="1" dirty="0" err="1">
                <a:solidFill>
                  <a:srgbClr val="006600"/>
                </a:solidFill>
              </a:rPr>
              <a:t>brošiūros</a:t>
            </a:r>
            <a:r>
              <a:rPr lang="en-US" sz="3200" i="1" dirty="0">
                <a:solidFill>
                  <a:srgbClr val="006600"/>
                </a:solidFill>
              </a:rPr>
              <a:t>.  </a:t>
            </a:r>
            <a:r>
              <a:rPr lang="en-US" sz="3200" i="1" dirty="0" err="1">
                <a:solidFill>
                  <a:srgbClr val="006600"/>
                </a:solidFill>
              </a:rPr>
              <a:t>Taip</a:t>
            </a:r>
            <a:r>
              <a:rPr lang="en-US" sz="3200" i="1" dirty="0">
                <a:solidFill>
                  <a:srgbClr val="006600"/>
                </a:solidFill>
              </a:rPr>
              <a:t> pat bus </a:t>
            </a:r>
            <a:r>
              <a:rPr lang="en-US" sz="3200" i="1" dirty="0" err="1">
                <a:solidFill>
                  <a:srgbClr val="006600"/>
                </a:solidFill>
              </a:rPr>
              <a:t>sukurta</a:t>
            </a:r>
            <a:r>
              <a:rPr lang="en-US" sz="3200" i="1" dirty="0">
                <a:solidFill>
                  <a:srgbClr val="006600"/>
                </a:solidFill>
              </a:rPr>
              <a:t> </a:t>
            </a:r>
            <a:r>
              <a:rPr lang="en-US" sz="3200" i="1" dirty="0" err="1">
                <a:solidFill>
                  <a:srgbClr val="006600"/>
                </a:solidFill>
              </a:rPr>
              <a:t>projekto</a:t>
            </a:r>
            <a:r>
              <a:rPr lang="en-US" sz="3200" i="1" dirty="0">
                <a:solidFill>
                  <a:srgbClr val="006600"/>
                </a:solidFill>
              </a:rPr>
              <a:t> </a:t>
            </a:r>
            <a:r>
              <a:rPr lang="en-US" sz="3200" b="1" i="1" dirty="0" err="1">
                <a:solidFill>
                  <a:srgbClr val="006600"/>
                </a:solidFill>
              </a:rPr>
              <a:t>dainų</a:t>
            </a:r>
            <a:r>
              <a:rPr lang="en-US" sz="3200" b="1" i="1" dirty="0">
                <a:solidFill>
                  <a:srgbClr val="006600"/>
                </a:solidFill>
              </a:rPr>
              <a:t> </a:t>
            </a:r>
            <a:r>
              <a:rPr lang="en-US" sz="3200" b="1" i="1" dirty="0" err="1">
                <a:solidFill>
                  <a:srgbClr val="006600"/>
                </a:solidFill>
              </a:rPr>
              <a:t>elektroninė</a:t>
            </a:r>
            <a:r>
              <a:rPr lang="en-US" sz="3200" b="1" i="1" dirty="0">
                <a:solidFill>
                  <a:srgbClr val="006600"/>
                </a:solidFill>
              </a:rPr>
              <a:t> </a:t>
            </a:r>
            <a:r>
              <a:rPr lang="en-US" sz="3200" b="1" i="1" dirty="0" err="1">
                <a:solidFill>
                  <a:srgbClr val="006600"/>
                </a:solidFill>
              </a:rPr>
              <a:t>knyga</a:t>
            </a:r>
            <a:r>
              <a:rPr lang="en-US" sz="3200" b="1" i="1" dirty="0">
                <a:solidFill>
                  <a:srgbClr val="006600"/>
                </a:solidFill>
              </a:rPr>
              <a:t>, </a:t>
            </a:r>
            <a:r>
              <a:rPr lang="en-US" sz="3200" i="1" dirty="0" err="1">
                <a:solidFill>
                  <a:srgbClr val="006600"/>
                </a:solidFill>
              </a:rPr>
              <a:t>kišeninis</a:t>
            </a:r>
            <a:r>
              <a:rPr lang="en-US" sz="3200" i="1" dirty="0">
                <a:solidFill>
                  <a:srgbClr val="006600"/>
                </a:solidFill>
              </a:rPr>
              <a:t> </a:t>
            </a:r>
            <a:r>
              <a:rPr lang="en-US" sz="3200" i="1" dirty="0" err="1">
                <a:solidFill>
                  <a:srgbClr val="006600"/>
                </a:solidFill>
              </a:rPr>
              <a:t>kalendorius</a:t>
            </a:r>
            <a:r>
              <a:rPr lang="en-US" sz="3200" i="1" dirty="0">
                <a:solidFill>
                  <a:srgbClr val="006600"/>
                </a:solidFill>
              </a:rPr>
              <a:t> </a:t>
            </a:r>
            <a:r>
              <a:rPr lang="en-US" sz="3200" i="1" dirty="0" err="1">
                <a:solidFill>
                  <a:srgbClr val="006600"/>
                </a:solidFill>
              </a:rPr>
              <a:t>ir</a:t>
            </a:r>
            <a:r>
              <a:rPr lang="en-US" sz="3200" i="1" dirty="0">
                <a:solidFill>
                  <a:srgbClr val="006600"/>
                </a:solidFill>
              </a:rPr>
              <a:t> </a:t>
            </a:r>
            <a:r>
              <a:rPr lang="en-US" sz="3200" i="1" dirty="0" err="1">
                <a:solidFill>
                  <a:srgbClr val="006600"/>
                </a:solidFill>
              </a:rPr>
              <a:t>išleisti</a:t>
            </a:r>
            <a:r>
              <a:rPr lang="en-US" sz="3200" i="1" dirty="0">
                <a:solidFill>
                  <a:srgbClr val="006600"/>
                </a:solidFill>
              </a:rPr>
              <a:t> </a:t>
            </a:r>
            <a:r>
              <a:rPr lang="en-US" sz="3200" b="1" i="1" dirty="0" err="1">
                <a:solidFill>
                  <a:srgbClr val="006600"/>
                </a:solidFill>
              </a:rPr>
              <a:t>kompaktiniai</a:t>
            </a:r>
            <a:r>
              <a:rPr lang="en-US" sz="3200" b="1" i="1" dirty="0">
                <a:solidFill>
                  <a:srgbClr val="006600"/>
                </a:solidFill>
              </a:rPr>
              <a:t> </a:t>
            </a:r>
            <a:r>
              <a:rPr lang="en-US" sz="3200" b="1" i="1" dirty="0" err="1">
                <a:solidFill>
                  <a:srgbClr val="006600"/>
                </a:solidFill>
              </a:rPr>
              <a:t>diskai</a:t>
            </a:r>
            <a:r>
              <a:rPr lang="en-US" sz="3200" b="1" i="1" dirty="0">
                <a:solidFill>
                  <a:srgbClr val="006600"/>
                </a:solidFill>
              </a:rPr>
              <a:t>.</a:t>
            </a:r>
          </a:p>
          <a:p>
            <a:endParaRPr lang="en-US" sz="3200" dirty="0"/>
          </a:p>
        </p:txBody>
      </p:sp>
      <p:sp>
        <p:nvSpPr>
          <p:cNvPr id="7" name="Rectangle 6"/>
          <p:cNvSpPr/>
          <p:nvPr/>
        </p:nvSpPr>
        <p:spPr>
          <a:xfrm>
            <a:off x="214282" y="357166"/>
            <a:ext cx="8929718" cy="1077218"/>
          </a:xfrm>
          <a:prstGeom prst="rect">
            <a:avLst/>
          </a:prstGeom>
        </p:spPr>
        <p:txBody>
          <a:bodyPr wrap="square">
            <a:spAutoFit/>
          </a:bodyPr>
          <a:lstStyle/>
          <a:p>
            <a:pPr algn="ctr"/>
            <a:r>
              <a:rPr lang="en-US" sz="3200" i="1" dirty="0" err="1">
                <a:solidFill>
                  <a:srgbClr val="006600"/>
                </a:solidFill>
                <a:effectLst>
                  <a:outerShdw blurRad="38100" dist="38100" dir="2700000" algn="tl">
                    <a:srgbClr val="000000">
                      <a:alpha val="43137"/>
                    </a:srgbClr>
                  </a:outerShdw>
                </a:effectLst>
              </a:rPr>
              <a:t>Projekto</a:t>
            </a:r>
            <a:r>
              <a:rPr lang="en-US" sz="3200" i="1" dirty="0">
                <a:solidFill>
                  <a:srgbClr val="006600"/>
                </a:solidFill>
                <a:effectLst>
                  <a:outerShdw blurRad="38100" dist="38100" dir="2700000" algn="tl">
                    <a:srgbClr val="000000">
                      <a:alpha val="43137"/>
                    </a:srgbClr>
                  </a:outerShdw>
                </a:effectLst>
              </a:rPr>
              <a:t> </a:t>
            </a:r>
            <a:r>
              <a:rPr lang="en-US" sz="3200" i="1" dirty="0" err="1">
                <a:solidFill>
                  <a:srgbClr val="006600"/>
                </a:solidFill>
                <a:effectLst>
                  <a:outerShdw blurRad="38100" dist="38100" dir="2700000" algn="tl">
                    <a:srgbClr val="000000">
                      <a:alpha val="43137"/>
                    </a:srgbClr>
                  </a:outerShdw>
                </a:effectLst>
              </a:rPr>
              <a:t>tikslai</a:t>
            </a:r>
            <a:r>
              <a:rPr lang="en-US" sz="3200" i="1" dirty="0">
                <a:solidFill>
                  <a:srgbClr val="006600"/>
                </a:solidFill>
                <a:effectLst>
                  <a:outerShdw blurRad="38100" dist="38100" dir="2700000" algn="tl">
                    <a:srgbClr val="000000">
                      <a:alpha val="43137"/>
                    </a:srgbClr>
                  </a:outerShdw>
                </a:effectLst>
              </a:rPr>
              <a:t> </a:t>
            </a:r>
            <a:r>
              <a:rPr lang="en-US" sz="3200" i="1" dirty="0" err="1">
                <a:solidFill>
                  <a:srgbClr val="006600"/>
                </a:solidFill>
                <a:effectLst>
                  <a:outerShdw blurRad="38100" dist="38100" dir="2700000" algn="tl">
                    <a:srgbClr val="000000">
                      <a:alpha val="43137"/>
                    </a:srgbClr>
                  </a:outerShdw>
                </a:effectLst>
              </a:rPr>
              <a:t>ir</a:t>
            </a:r>
            <a:r>
              <a:rPr lang="en-US" sz="3200" i="1" dirty="0">
                <a:solidFill>
                  <a:srgbClr val="006600"/>
                </a:solidFill>
                <a:effectLst>
                  <a:outerShdw blurRad="38100" dist="38100" dir="2700000" algn="tl">
                    <a:srgbClr val="000000">
                      <a:alpha val="43137"/>
                    </a:srgbClr>
                  </a:outerShdw>
                </a:effectLst>
              </a:rPr>
              <a:t> </a:t>
            </a:r>
            <a:r>
              <a:rPr lang="en-US" sz="3200" i="1" dirty="0" err="1">
                <a:solidFill>
                  <a:srgbClr val="006600"/>
                </a:solidFill>
                <a:effectLst>
                  <a:outerShdw blurRad="38100" dist="38100" dir="2700000" algn="tl">
                    <a:srgbClr val="000000">
                      <a:alpha val="43137"/>
                    </a:srgbClr>
                  </a:outerShdw>
                </a:effectLst>
              </a:rPr>
              <a:t>laukiami</a:t>
            </a:r>
            <a:r>
              <a:rPr lang="en-US" sz="3200" i="1" dirty="0">
                <a:solidFill>
                  <a:srgbClr val="006600"/>
                </a:solidFill>
                <a:effectLst>
                  <a:outerShdw blurRad="38100" dist="38100" dir="2700000" algn="tl">
                    <a:srgbClr val="000000">
                      <a:alpha val="43137"/>
                    </a:srgbClr>
                  </a:outerShdw>
                </a:effectLst>
              </a:rPr>
              <a:t> </a:t>
            </a:r>
            <a:r>
              <a:rPr lang="en-US" sz="3200" i="1" dirty="0" err="1">
                <a:solidFill>
                  <a:srgbClr val="006600"/>
                </a:solidFill>
                <a:effectLst>
                  <a:outerShdw blurRad="38100" dist="38100" dir="2700000" algn="tl">
                    <a:srgbClr val="000000">
                      <a:alpha val="43137"/>
                    </a:srgbClr>
                  </a:outerShdw>
                </a:effectLst>
              </a:rPr>
              <a:t>rezultatai</a:t>
            </a:r>
            <a:endParaRPr lang="en-US" sz="3200" i="1" dirty="0">
              <a:solidFill>
                <a:srgbClr val="006600"/>
              </a:solidFill>
              <a:effectLst>
                <a:outerShdw blurRad="38100" dist="38100" dir="2700000" algn="tl">
                  <a:srgbClr val="000000">
                    <a:alpha val="43137"/>
                  </a:srgbClr>
                </a:outerShdw>
              </a:effectLst>
            </a:endParaRPr>
          </a:p>
          <a:p>
            <a:pPr algn="ctr"/>
            <a:r>
              <a:rPr lang="en-US" sz="3200" b="1" i="1" dirty="0">
                <a:solidFill>
                  <a:srgbClr val="006600"/>
                </a:solidFill>
                <a:effectLst>
                  <a:outerShdw blurRad="38100" dist="38100" dir="2700000" algn="tl">
                    <a:srgbClr val="000000">
                      <a:alpha val="43137"/>
                    </a:srgbClr>
                  </a:outerShdw>
                </a:effectLst>
              </a:rPr>
              <a:t> </a:t>
            </a:r>
          </a:p>
        </p:txBody>
      </p:sp>
      <p:pic>
        <p:nvPicPr>
          <p:cNvPr id="4"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C\Desktop\IMG_241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3306"/>
            <a:ext cx="5076056" cy="67680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PC\Desktop\IMG_241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268760"/>
            <a:ext cx="3024336" cy="40324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6024755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23528" y="260648"/>
            <a:ext cx="8280920" cy="864096"/>
          </a:xfrm>
        </p:spPr>
        <p:txBody>
          <a:bodyPr/>
          <a:lstStyle/>
          <a:p>
            <a:r>
              <a:rPr lang="lt-LT" sz="3200" b="1" dirty="0" smtClean="0">
                <a:solidFill>
                  <a:schemeClr val="tx1"/>
                </a:solidFill>
                <a:effectLst/>
                <a:latin typeface="+mn-lt"/>
              </a:rPr>
              <a:t>Senoji Ispanijos sostinė -</a:t>
            </a:r>
            <a:r>
              <a:rPr lang="lt-LT" sz="3200" b="1" dirty="0" err="1" smtClean="0">
                <a:solidFill>
                  <a:schemeClr val="tx1"/>
                </a:solidFill>
                <a:effectLst/>
                <a:latin typeface="+mn-lt"/>
              </a:rPr>
              <a:t>Toledas</a:t>
            </a:r>
            <a:endParaRPr lang="lt-LT" sz="3200" b="1" dirty="0">
              <a:solidFill>
                <a:schemeClr val="tx1"/>
              </a:solidFill>
              <a:effectLst/>
              <a:latin typeface="+mn-lt"/>
            </a:endParaRPr>
          </a:p>
        </p:txBody>
      </p:sp>
      <p:pic>
        <p:nvPicPr>
          <p:cNvPr id="4" name="Picture 2" descr="C:\Users\PC\Downloads\IMG_2547.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24744"/>
            <a:ext cx="7416823" cy="5563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8858897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17" y="36109"/>
            <a:ext cx="4248472" cy="3186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88640"/>
            <a:ext cx="321635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PC\Desktop\IMG_2580.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4722" y="3611815"/>
            <a:ext cx="2427734" cy="32369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Admin\Desktop\13 priedas. Logotipas_EU veliava_funded.jpg">
            <a:extLst>
              <a:ext uri="{FF2B5EF4-FFF2-40B4-BE49-F238E27FC236}">
                <a16:creationId xmlns="" xmlns:a16="http://schemas.microsoft.com/office/drawing/2014/main" id="{90050E9B-60BC-4BF9-9A5B-1AA5CDF17FF5}"/>
              </a:ext>
            </a:extLst>
          </p:cNvPr>
          <p:cNvPicPr>
            <a:picLocks noChangeAspect="1" noChangeArrowheads="1"/>
          </p:cNvPicPr>
          <p:nvPr/>
        </p:nvPicPr>
        <p:blipFill>
          <a:blip r:embed="rId5"/>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32655248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2" y="332656"/>
            <a:ext cx="4239079"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838740"/>
            <a:ext cx="4320446" cy="326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558678"/>
            <a:ext cx="458923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C:\Users\Admin\Desktop\13 priedas. Logotipas_EU veliava_funded.jpg">
            <a:extLst>
              <a:ext uri="{FF2B5EF4-FFF2-40B4-BE49-F238E27FC236}">
                <a16:creationId xmlns="" xmlns:a16="http://schemas.microsoft.com/office/drawing/2014/main" id="{B8E048D6-7322-416B-87D9-24F8B3BECC6A}"/>
              </a:ext>
            </a:extLst>
          </p:cNvPr>
          <p:cNvPicPr>
            <a:picLocks noChangeAspect="1" noChangeArrowheads="1"/>
          </p:cNvPicPr>
          <p:nvPr/>
        </p:nvPicPr>
        <p:blipFill>
          <a:blip r:embed="rId5"/>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4507320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95536" y="260648"/>
            <a:ext cx="3744416" cy="1152128"/>
          </a:xfrm>
        </p:spPr>
        <p:txBody>
          <a:bodyPr/>
          <a:lstStyle/>
          <a:p>
            <a:r>
              <a:rPr lang="lt-LT" sz="3600" b="1" dirty="0" smtClean="0">
                <a:solidFill>
                  <a:schemeClr val="tx1"/>
                </a:solidFill>
                <a:effectLst/>
                <a:latin typeface="+mn-lt"/>
              </a:rPr>
              <a:t>XII amžiaus </a:t>
            </a:r>
            <a:br>
              <a:rPr lang="lt-LT" sz="3600" b="1" dirty="0" smtClean="0">
                <a:solidFill>
                  <a:schemeClr val="tx1"/>
                </a:solidFill>
                <a:effectLst/>
                <a:latin typeface="+mn-lt"/>
              </a:rPr>
            </a:br>
            <a:r>
              <a:rPr lang="lt-LT" sz="3600" b="1" dirty="0" smtClean="0">
                <a:solidFill>
                  <a:schemeClr val="tx1"/>
                </a:solidFill>
                <a:effectLst/>
                <a:latin typeface="+mn-lt"/>
              </a:rPr>
              <a:t>Sinagoga</a:t>
            </a:r>
            <a:endParaRPr lang="lt-LT" sz="3600" b="1" dirty="0">
              <a:solidFill>
                <a:schemeClr val="tx1"/>
              </a:solidFill>
              <a:effectLst/>
              <a:latin typeface="+mn-lt"/>
            </a:endParaRPr>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636912"/>
            <a:ext cx="4000770" cy="3215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2977978"/>
            <a:ext cx="470452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pic>
        <p:nvPicPr>
          <p:cNvPr id="9218" name="Picture 2" descr="C:\Users\PC\Desktop\IMG_2588.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188640"/>
            <a:ext cx="2987824" cy="224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68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685800" y="260648"/>
            <a:ext cx="7772400" cy="1296144"/>
          </a:xfrm>
        </p:spPr>
        <p:txBody>
          <a:bodyPr/>
          <a:lstStyle/>
          <a:p>
            <a:r>
              <a:rPr lang="lt-LT" sz="3600" dirty="0" smtClean="0">
                <a:solidFill>
                  <a:schemeClr val="tx1"/>
                </a:solidFill>
                <a:latin typeface="+mn-lt"/>
              </a:rPr>
              <a:t>E</a:t>
            </a:r>
            <a:r>
              <a:rPr lang="en-US" sz="3600" b="1" dirty="0" err="1" smtClean="0">
                <a:solidFill>
                  <a:schemeClr val="tx1"/>
                </a:solidFill>
                <a:effectLst/>
                <a:latin typeface="+mn-lt"/>
              </a:rPr>
              <a:t>dukacija</a:t>
            </a:r>
            <a:r>
              <a:rPr lang="en-US" sz="3600" b="1" dirty="0" smtClean="0">
                <a:solidFill>
                  <a:schemeClr val="tx1"/>
                </a:solidFill>
                <a:effectLst/>
                <a:latin typeface="+mn-lt"/>
              </a:rPr>
              <a:t>  </a:t>
            </a:r>
            <a:r>
              <a:rPr lang="en-US" sz="3600" b="1" dirty="0">
                <a:solidFill>
                  <a:schemeClr val="tx1"/>
                </a:solidFill>
                <a:effectLst/>
                <a:latin typeface="+mn-lt"/>
              </a:rPr>
              <a:t>“</a:t>
            </a:r>
            <a:r>
              <a:rPr lang="en-US" sz="3600" b="1" dirty="0" err="1">
                <a:solidFill>
                  <a:schemeClr val="tx1"/>
                </a:solidFill>
                <a:effectLst/>
                <a:latin typeface="+mn-lt"/>
              </a:rPr>
              <a:t>Universali</a:t>
            </a:r>
            <a:r>
              <a:rPr lang="en-US" sz="3600" b="1" dirty="0">
                <a:solidFill>
                  <a:schemeClr val="tx1"/>
                </a:solidFill>
                <a:effectLst/>
                <a:latin typeface="+mn-lt"/>
              </a:rPr>
              <a:t> </a:t>
            </a:r>
            <a:r>
              <a:rPr lang="en-US" sz="3600" b="1" dirty="0" err="1">
                <a:solidFill>
                  <a:schemeClr val="tx1"/>
                </a:solidFill>
                <a:effectLst/>
                <a:latin typeface="+mn-lt"/>
              </a:rPr>
              <a:t>muzikos</a:t>
            </a:r>
            <a:r>
              <a:rPr lang="en-US" sz="3600" b="1" dirty="0">
                <a:solidFill>
                  <a:schemeClr val="tx1"/>
                </a:solidFill>
                <a:effectLst/>
                <a:latin typeface="+mn-lt"/>
              </a:rPr>
              <a:t> </a:t>
            </a:r>
            <a:r>
              <a:rPr lang="en-US" sz="3600" b="1" dirty="0" err="1">
                <a:solidFill>
                  <a:schemeClr val="tx1"/>
                </a:solidFill>
                <a:effectLst/>
                <a:latin typeface="+mn-lt"/>
              </a:rPr>
              <a:t>ir</a:t>
            </a:r>
            <a:r>
              <a:rPr lang="en-US" sz="3600" b="1" dirty="0">
                <a:solidFill>
                  <a:schemeClr val="tx1"/>
                </a:solidFill>
                <a:effectLst/>
                <a:latin typeface="+mn-lt"/>
              </a:rPr>
              <a:t> </a:t>
            </a:r>
            <a:r>
              <a:rPr lang="en-US" sz="3600" b="1" dirty="0" err="1">
                <a:solidFill>
                  <a:schemeClr val="tx1"/>
                </a:solidFill>
                <a:effectLst/>
                <a:latin typeface="+mn-lt"/>
              </a:rPr>
              <a:t>kitų</a:t>
            </a:r>
            <a:r>
              <a:rPr lang="en-US" sz="3600" b="1" dirty="0">
                <a:solidFill>
                  <a:schemeClr val="tx1"/>
                </a:solidFill>
                <a:effectLst/>
                <a:latin typeface="+mn-lt"/>
              </a:rPr>
              <a:t> </a:t>
            </a:r>
            <a:r>
              <a:rPr lang="en-US" sz="3600" b="1" dirty="0" err="1">
                <a:solidFill>
                  <a:schemeClr val="tx1"/>
                </a:solidFill>
                <a:effectLst/>
                <a:latin typeface="+mn-lt"/>
              </a:rPr>
              <a:t>meno</a:t>
            </a:r>
            <a:r>
              <a:rPr lang="en-US" sz="3600" b="1" dirty="0">
                <a:solidFill>
                  <a:schemeClr val="tx1"/>
                </a:solidFill>
                <a:effectLst/>
                <a:latin typeface="+mn-lt"/>
              </a:rPr>
              <a:t> </a:t>
            </a:r>
            <a:r>
              <a:rPr lang="en-US" sz="3600" b="1" dirty="0" err="1">
                <a:solidFill>
                  <a:schemeClr val="tx1"/>
                </a:solidFill>
                <a:effectLst/>
                <a:latin typeface="+mn-lt"/>
              </a:rPr>
              <a:t>rūšių</a:t>
            </a:r>
            <a:r>
              <a:rPr lang="en-US" sz="3600" b="1" dirty="0">
                <a:solidFill>
                  <a:schemeClr val="tx1"/>
                </a:solidFill>
                <a:effectLst/>
                <a:latin typeface="+mn-lt"/>
              </a:rPr>
              <a:t> </a:t>
            </a:r>
            <a:r>
              <a:rPr lang="en-US" sz="3600" b="1" dirty="0" err="1" smtClean="0">
                <a:solidFill>
                  <a:schemeClr val="tx1"/>
                </a:solidFill>
                <a:effectLst/>
                <a:latin typeface="+mn-lt"/>
              </a:rPr>
              <a:t>kalba</a:t>
            </a:r>
            <a:r>
              <a:rPr lang="lt-LT" sz="3600" b="1" dirty="0" smtClean="0">
                <a:solidFill>
                  <a:schemeClr val="tx1"/>
                </a:solidFill>
                <a:effectLst/>
                <a:latin typeface="+mn-lt"/>
              </a:rPr>
              <a:t>“</a:t>
            </a:r>
            <a:endParaRPr lang="lt-LT" sz="3600" b="1" dirty="0">
              <a:solidFill>
                <a:schemeClr val="tx1"/>
              </a:solidFill>
              <a:effectLst/>
              <a:latin typeface="+mn-lt"/>
            </a:endParaRPr>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0658" y="1628800"/>
            <a:ext cx="6656810" cy="499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Admin\Desktop\13 priedas. Logotipas_EU veliava_funded.jpg">
            <a:extLst>
              <a:ext uri="{FF2B5EF4-FFF2-40B4-BE49-F238E27FC236}">
                <a16:creationId xmlns="" xmlns:a16="http://schemas.microsoft.com/office/drawing/2014/main" id="{B8E048D6-7322-416B-87D9-24F8B3BECC6A}"/>
              </a:ext>
            </a:extLst>
          </p:cNvPr>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1718429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Downloads\IMG_264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C\Downloads\IMG_26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246062"/>
            <a:ext cx="3677613" cy="4903484"/>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7" descr="C:\Users\Admin\Desktop\13 priedas. Logotipas_EU veliava_funded.jpg">
            <a:extLst>
              <a:ext uri="{FF2B5EF4-FFF2-40B4-BE49-F238E27FC236}">
                <a16:creationId xmlns="" xmlns:a16="http://schemas.microsoft.com/office/drawing/2014/main" id="{B8E048D6-7322-416B-87D9-24F8B3BECC6A}"/>
              </a:ext>
            </a:extLst>
          </p:cNvPr>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pic>
        <p:nvPicPr>
          <p:cNvPr id="12290" name="Picture 2" descr="C:\Users\PC\Desktop\IMG_26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1" y="3356992"/>
            <a:ext cx="4512501"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860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C\Downloads\IMG_2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041" y="0"/>
            <a:ext cx="2871135" cy="38567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PC\Downloads\IMG_26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8160"/>
            <a:ext cx="2880320" cy="3840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PC\Downloads\IMG_26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717032"/>
            <a:ext cx="2151928" cy="28906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C\Downloads\IMG_26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124744"/>
            <a:ext cx="3886307" cy="29147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13 priedas. Logotipas_EU veliava_funded.jpg"/>
          <p:cNvPicPr>
            <a:picLocks noChangeAspect="1" noChangeArrowheads="1"/>
          </p:cNvPicPr>
          <p:nvPr/>
        </p:nvPicPr>
        <p:blipFill>
          <a:blip r:embed="rId6"/>
          <a:srcRect/>
          <a:stretch>
            <a:fillRect/>
          </a:stretch>
        </p:blipFill>
        <p:spPr bwMode="auto">
          <a:xfrm>
            <a:off x="5896686" y="6154740"/>
            <a:ext cx="3247314" cy="703260"/>
          </a:xfrm>
          <a:prstGeom prst="rect">
            <a:avLst/>
          </a:prstGeom>
          <a:noFill/>
        </p:spPr>
      </p:pic>
      <p:pic>
        <p:nvPicPr>
          <p:cNvPr id="10242" name="Picture 2" descr="C:\Users\PC\Desktop\IMG_269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3908266"/>
            <a:ext cx="3707904" cy="2780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3649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IMG_2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548680"/>
            <a:ext cx="8494401" cy="5662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Admin\Desktop\13 priedas. Logotipas_EU veliava_funded.jpg"/>
          <p:cNvPicPr>
            <a:picLocks noChangeAspect="1" noChangeArrowheads="1"/>
          </p:cNvPicPr>
          <p:nvPr/>
        </p:nvPicPr>
        <p:blipFill>
          <a:blip r:embed="rId3"/>
          <a:srcRect/>
          <a:stretch>
            <a:fillRect/>
          </a:stretch>
        </p:blipFill>
        <p:spPr bwMode="auto">
          <a:xfrm>
            <a:off x="5896686" y="6154740"/>
            <a:ext cx="3247314" cy="703260"/>
          </a:xfrm>
          <a:prstGeom prst="rect">
            <a:avLst/>
          </a:prstGeom>
          <a:noFill/>
        </p:spPr>
      </p:pic>
    </p:spTree>
    <p:extLst>
      <p:ext uri="{BB962C8B-B14F-4D97-AF65-F5344CB8AC3E}">
        <p14:creationId xmlns:p14="http://schemas.microsoft.com/office/powerpoint/2010/main" val="6785585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323528" y="260648"/>
            <a:ext cx="8352928" cy="1440160"/>
          </a:xfrm>
        </p:spPr>
        <p:txBody>
          <a:bodyPr/>
          <a:lstStyle/>
          <a:p>
            <a:r>
              <a:rPr lang="lt-LT" sz="3600" b="1" dirty="0" smtClean="0">
                <a:solidFill>
                  <a:schemeClr val="tx1"/>
                </a:solidFill>
                <a:effectLst/>
                <a:latin typeface="+mn-lt"/>
              </a:rPr>
              <a:t>Bendradarbiavimo sutartis, partnerių įsipareigojimai  ir projekto veiklų  detalus aptarimas</a:t>
            </a:r>
            <a:endParaRPr lang="lt-LT" sz="3600" b="1" dirty="0">
              <a:solidFill>
                <a:schemeClr val="tx1"/>
              </a:solidFill>
              <a:effectLst/>
              <a:latin typeface="+mn-lt"/>
            </a:endParaRPr>
          </a:p>
        </p:txBody>
      </p:sp>
      <p:pic>
        <p:nvPicPr>
          <p:cNvPr id="4" name="Picture 2" descr="C:\Users\PC\Downloads\IMG_2525.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150" y="1819824"/>
            <a:ext cx="54864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C\Downloads\IMG_252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3575476"/>
            <a:ext cx="3294112" cy="2470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2636" y="6021288"/>
            <a:ext cx="3249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157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57158" y="353942"/>
            <a:ext cx="8572560" cy="6617196"/>
          </a:xfrm>
          <a:prstGeom prst="rect">
            <a:avLst/>
          </a:prstGeom>
          <a:noFill/>
        </p:spPr>
        <p:txBody>
          <a:bodyPr wrap="square" rtlCol="0">
            <a:spAutoFit/>
          </a:bodyPr>
          <a:lstStyle/>
          <a:p>
            <a:endParaRPr lang="lt-LT" sz="2800" b="1" dirty="0">
              <a:solidFill>
                <a:srgbClr val="006600"/>
              </a:solidFill>
            </a:endParaRPr>
          </a:p>
          <a:p>
            <a:endParaRPr lang="lt-LT" sz="2800" b="1" dirty="0"/>
          </a:p>
          <a:p>
            <a:r>
              <a:rPr lang="en-US" sz="2400" b="1" i="1" dirty="0">
                <a:solidFill>
                  <a:srgbClr val="006600"/>
                </a:solidFill>
              </a:rPr>
              <a:t>2019-10</a:t>
            </a:r>
            <a:r>
              <a:rPr lang="lt-LT" sz="2400" b="1" i="1" dirty="0">
                <a:solidFill>
                  <a:srgbClr val="006600"/>
                </a:solidFill>
              </a:rPr>
              <a:t>/11</a:t>
            </a:r>
            <a:endParaRPr lang="lt-LT" sz="2400" b="1" i="1" dirty="0">
              <a:solidFill>
                <a:srgbClr val="006600"/>
              </a:solidFill>
              <a:effectLst>
                <a:outerShdw blurRad="38100" dist="38100" dir="2700000" algn="tl">
                  <a:srgbClr val="000000">
                    <a:alpha val="43137"/>
                  </a:srgbClr>
                </a:outerShdw>
              </a:effectLst>
            </a:endParaRPr>
          </a:p>
          <a:p>
            <a:pPr algn="just">
              <a:buFont typeface="Arial" pitchFamily="34" charset="0"/>
              <a:buChar char="•"/>
            </a:pPr>
            <a:r>
              <a:rPr lang="en-US" sz="2800" b="1" i="1" dirty="0" err="1">
                <a:solidFill>
                  <a:srgbClr val="006600"/>
                </a:solidFill>
              </a:rPr>
              <a:t>Projekto</a:t>
            </a:r>
            <a:r>
              <a:rPr lang="en-US" sz="2800" b="1" i="1" dirty="0">
                <a:solidFill>
                  <a:srgbClr val="006600"/>
                </a:solidFill>
              </a:rPr>
              <a:t> </a:t>
            </a:r>
            <a:r>
              <a:rPr lang="lt-LT" sz="2800" b="1" i="1" dirty="0">
                <a:solidFill>
                  <a:srgbClr val="006600"/>
                </a:solidFill>
              </a:rPr>
              <a:t>komandų </a:t>
            </a:r>
            <a:r>
              <a:rPr lang="en-US" sz="2800" b="1" i="1" dirty="0">
                <a:solidFill>
                  <a:srgbClr val="006600"/>
                </a:solidFill>
              </a:rPr>
              <a:t>(</a:t>
            </a:r>
            <a:r>
              <a:rPr lang="en-US" sz="2800" b="1" i="1" dirty="0" err="1">
                <a:solidFill>
                  <a:srgbClr val="006600"/>
                </a:solidFill>
              </a:rPr>
              <a:t>mokytojų</a:t>
            </a:r>
            <a:r>
              <a:rPr lang="en-US" sz="2800" b="1" i="1" dirty="0">
                <a:solidFill>
                  <a:srgbClr val="006600"/>
                </a:solidFill>
              </a:rPr>
              <a:t>/</a:t>
            </a:r>
            <a:r>
              <a:rPr lang="en-US" sz="2800" b="1" i="1" dirty="0" err="1">
                <a:solidFill>
                  <a:srgbClr val="006600"/>
                </a:solidFill>
              </a:rPr>
              <a:t>mokinių</a:t>
            </a:r>
            <a:r>
              <a:rPr lang="en-US" sz="2800" b="1" i="1" dirty="0">
                <a:solidFill>
                  <a:srgbClr val="006600"/>
                </a:solidFill>
              </a:rPr>
              <a:t>) </a:t>
            </a:r>
            <a:r>
              <a:rPr lang="en-US" sz="2800" b="1" i="1" dirty="0" err="1">
                <a:solidFill>
                  <a:srgbClr val="006600"/>
                </a:solidFill>
              </a:rPr>
              <a:t>sudarymas</a:t>
            </a:r>
            <a:r>
              <a:rPr lang="en-US" sz="2800" b="1" i="1" dirty="0">
                <a:solidFill>
                  <a:srgbClr val="006600"/>
                </a:solidFill>
              </a:rPr>
              <a:t>: </a:t>
            </a:r>
            <a:r>
              <a:rPr lang="en-US" sz="2800" b="1" i="1" dirty="0" err="1">
                <a:solidFill>
                  <a:srgbClr val="006600"/>
                </a:solidFill>
              </a:rPr>
              <a:t>atrankos</a:t>
            </a:r>
            <a:r>
              <a:rPr lang="en-US" sz="2800" b="1" i="1" dirty="0">
                <a:solidFill>
                  <a:srgbClr val="006600"/>
                </a:solidFill>
              </a:rPr>
              <a:t> </a:t>
            </a:r>
            <a:r>
              <a:rPr lang="en-US" sz="2800" b="1" i="1" dirty="0" err="1">
                <a:solidFill>
                  <a:srgbClr val="006600"/>
                </a:solidFill>
              </a:rPr>
              <a:t>nuostatų</a:t>
            </a:r>
            <a:r>
              <a:rPr lang="en-US" sz="2800" b="1" i="1" dirty="0">
                <a:solidFill>
                  <a:srgbClr val="006600"/>
                </a:solidFill>
              </a:rPr>
              <a:t> </a:t>
            </a:r>
            <a:r>
              <a:rPr lang="en-US" sz="2800" b="1" i="1" dirty="0" err="1">
                <a:solidFill>
                  <a:srgbClr val="006600"/>
                </a:solidFill>
              </a:rPr>
              <a:t>kūrimas</a:t>
            </a:r>
            <a:r>
              <a:rPr lang="en-US" sz="2800" b="1" i="1" dirty="0">
                <a:solidFill>
                  <a:srgbClr val="006600"/>
                </a:solidFill>
              </a:rPr>
              <a:t>, </a:t>
            </a:r>
            <a:r>
              <a:rPr lang="en-US" sz="2800" b="1" i="1" dirty="0" err="1">
                <a:solidFill>
                  <a:srgbClr val="006600"/>
                </a:solidFill>
              </a:rPr>
              <a:t>atrankos</a:t>
            </a:r>
            <a:r>
              <a:rPr lang="en-US" sz="2800" b="1" i="1" dirty="0">
                <a:solidFill>
                  <a:srgbClr val="006600"/>
                </a:solidFill>
              </a:rPr>
              <a:t> </a:t>
            </a:r>
            <a:r>
              <a:rPr lang="en-US" sz="2800" b="1" i="1" dirty="0" err="1">
                <a:solidFill>
                  <a:srgbClr val="006600"/>
                </a:solidFill>
              </a:rPr>
              <a:t>vykdymas</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err="1">
                <a:solidFill>
                  <a:srgbClr val="006600"/>
                </a:solidFill>
              </a:rPr>
              <a:t>Mokinių</a:t>
            </a:r>
            <a:r>
              <a:rPr lang="en-US" sz="2800" b="1" i="1" dirty="0">
                <a:solidFill>
                  <a:srgbClr val="006600"/>
                </a:solidFill>
              </a:rPr>
              <a:t> </a:t>
            </a:r>
            <a:r>
              <a:rPr lang="en-US" sz="2800" b="1" i="1" dirty="0" err="1">
                <a:solidFill>
                  <a:srgbClr val="006600"/>
                </a:solidFill>
              </a:rPr>
              <a:t>registravimas</a:t>
            </a:r>
            <a:r>
              <a:rPr lang="en-US" sz="2800" b="1" i="1" dirty="0">
                <a:solidFill>
                  <a:srgbClr val="006600"/>
                </a:solidFill>
              </a:rPr>
              <a:t> </a:t>
            </a:r>
            <a:r>
              <a:rPr lang="en-US" sz="2800" b="1" i="1" dirty="0" err="1">
                <a:solidFill>
                  <a:srgbClr val="006600"/>
                </a:solidFill>
              </a:rPr>
              <a:t>twinspace</a:t>
            </a:r>
            <a:r>
              <a:rPr lang="en-US" sz="2800" b="1" i="1" dirty="0">
                <a:solidFill>
                  <a:srgbClr val="006600"/>
                </a:solidFill>
              </a:rPr>
              <a:t> </a:t>
            </a:r>
            <a:r>
              <a:rPr lang="en-US" sz="2800" b="1" i="1" dirty="0" err="1">
                <a:solidFill>
                  <a:srgbClr val="006600"/>
                </a:solidFill>
              </a:rPr>
              <a:t>erdvėje</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err="1">
                <a:solidFill>
                  <a:srgbClr val="006600"/>
                </a:solidFill>
              </a:rPr>
              <a:t>Dalyvių</a:t>
            </a:r>
            <a:r>
              <a:rPr lang="en-US" sz="2800" b="1" i="1" dirty="0">
                <a:solidFill>
                  <a:srgbClr val="006600"/>
                </a:solidFill>
              </a:rPr>
              <a:t> </a:t>
            </a:r>
            <a:r>
              <a:rPr lang="en-US" sz="2800" b="1" i="1" dirty="0" err="1">
                <a:solidFill>
                  <a:srgbClr val="006600"/>
                </a:solidFill>
              </a:rPr>
              <a:t>prisistatymai</a:t>
            </a:r>
            <a:r>
              <a:rPr lang="en-US" sz="2800" b="1" i="1" dirty="0">
                <a:solidFill>
                  <a:srgbClr val="006600"/>
                </a:solidFill>
              </a:rPr>
              <a:t> </a:t>
            </a:r>
            <a:r>
              <a:rPr lang="en-US" sz="2800" b="1" i="1" dirty="0" err="1">
                <a:solidFill>
                  <a:srgbClr val="006600"/>
                </a:solidFill>
              </a:rPr>
              <a:t>vieni</a:t>
            </a:r>
            <a:r>
              <a:rPr lang="en-US" sz="2800" b="1" i="1" dirty="0">
                <a:solidFill>
                  <a:srgbClr val="006600"/>
                </a:solidFill>
              </a:rPr>
              <a:t> </a:t>
            </a:r>
            <a:r>
              <a:rPr lang="en-US" sz="2800" b="1" i="1" dirty="0" err="1">
                <a:solidFill>
                  <a:srgbClr val="006600"/>
                </a:solidFill>
              </a:rPr>
              <a:t>kitiems</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err="1">
                <a:solidFill>
                  <a:srgbClr val="006600"/>
                </a:solidFill>
              </a:rPr>
              <a:t>Tyrimai</a:t>
            </a:r>
            <a:r>
              <a:rPr lang="en-US" sz="2800" b="1" i="1" dirty="0">
                <a:solidFill>
                  <a:srgbClr val="006600"/>
                </a:solidFill>
              </a:rPr>
              <a:t> </a:t>
            </a:r>
            <a:r>
              <a:rPr lang="en-US" sz="2800" b="1" i="1" dirty="0" err="1">
                <a:solidFill>
                  <a:srgbClr val="006600"/>
                </a:solidFill>
              </a:rPr>
              <a:t>apie</a:t>
            </a:r>
            <a:r>
              <a:rPr lang="en-US" sz="2800" b="1" i="1" dirty="0">
                <a:solidFill>
                  <a:srgbClr val="006600"/>
                </a:solidFill>
              </a:rPr>
              <a:t> </a:t>
            </a:r>
            <a:r>
              <a:rPr lang="en-US" sz="2800" b="1" i="1" dirty="0" err="1">
                <a:solidFill>
                  <a:srgbClr val="006600"/>
                </a:solidFill>
              </a:rPr>
              <a:t>partnerius</a:t>
            </a:r>
            <a:r>
              <a:rPr lang="en-US" sz="2800" b="1" i="1" dirty="0">
                <a:solidFill>
                  <a:srgbClr val="006600"/>
                </a:solidFill>
              </a:rPr>
              <a:t>.</a:t>
            </a:r>
            <a:endParaRPr lang="lt-LT" sz="2800" b="1" i="1" dirty="0">
              <a:solidFill>
                <a:srgbClr val="006600"/>
              </a:solidFill>
            </a:endParaRPr>
          </a:p>
          <a:p>
            <a:pPr algn="just">
              <a:buFont typeface="Arial" pitchFamily="34" charset="0"/>
              <a:buChar char="•"/>
            </a:pPr>
            <a:r>
              <a:rPr lang="en-US" sz="2800" b="1" i="1" dirty="0">
                <a:solidFill>
                  <a:srgbClr val="006600"/>
                </a:solidFill>
              </a:rPr>
              <a:t> </a:t>
            </a:r>
            <a:r>
              <a:rPr lang="en-US" sz="2800" b="1" i="1" dirty="0" err="1">
                <a:solidFill>
                  <a:srgbClr val="006600"/>
                </a:solidFill>
              </a:rPr>
              <a:t>Projekto</a:t>
            </a:r>
            <a:r>
              <a:rPr lang="en-US" sz="2800" b="1" i="1" dirty="0">
                <a:solidFill>
                  <a:srgbClr val="006600"/>
                </a:solidFill>
              </a:rPr>
              <a:t> </a:t>
            </a:r>
            <a:r>
              <a:rPr lang="en-US" sz="2800" b="1" i="1" dirty="0" err="1">
                <a:solidFill>
                  <a:srgbClr val="006600"/>
                </a:solidFill>
              </a:rPr>
              <a:t>viešinimas</a:t>
            </a:r>
            <a:r>
              <a:rPr lang="en-US" sz="2800" b="1" i="1" dirty="0">
                <a:solidFill>
                  <a:srgbClr val="006600"/>
                </a:solidFill>
              </a:rPr>
              <a:t>  </a:t>
            </a:r>
            <a:r>
              <a:rPr lang="en-US" sz="2800" b="1" i="1" dirty="0" err="1">
                <a:solidFill>
                  <a:srgbClr val="006600"/>
                </a:solidFill>
              </a:rPr>
              <a:t>progimnazijos</a:t>
            </a:r>
            <a:r>
              <a:rPr lang="en-US" sz="2800" b="1" i="1" dirty="0">
                <a:solidFill>
                  <a:srgbClr val="006600"/>
                </a:solidFill>
              </a:rPr>
              <a:t> </a:t>
            </a:r>
            <a:r>
              <a:rPr lang="en-US" sz="2800" b="1" i="1" dirty="0" err="1">
                <a:solidFill>
                  <a:srgbClr val="006600"/>
                </a:solidFill>
              </a:rPr>
              <a:t>tinklapyje</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err="1">
                <a:solidFill>
                  <a:srgbClr val="006600"/>
                </a:solidFill>
              </a:rPr>
              <a:t>Projekto</a:t>
            </a:r>
            <a:r>
              <a:rPr lang="en-US" sz="2800" b="1" i="1" dirty="0">
                <a:solidFill>
                  <a:srgbClr val="006600"/>
                </a:solidFill>
              </a:rPr>
              <a:t> </a:t>
            </a:r>
            <a:r>
              <a:rPr lang="en-US" sz="2800" b="1" i="1" dirty="0" err="1">
                <a:solidFill>
                  <a:srgbClr val="006600"/>
                </a:solidFill>
              </a:rPr>
              <a:t>tinklapio</a:t>
            </a:r>
            <a:r>
              <a:rPr lang="en-US" sz="2800" b="1" i="1" dirty="0">
                <a:solidFill>
                  <a:srgbClr val="006600"/>
                </a:solidFill>
              </a:rPr>
              <a:t> </a:t>
            </a:r>
            <a:r>
              <a:rPr lang="en-US" sz="2800" b="1" i="1" dirty="0" err="1">
                <a:solidFill>
                  <a:srgbClr val="006600"/>
                </a:solidFill>
              </a:rPr>
              <a:t>sukūrimas</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err="1">
                <a:solidFill>
                  <a:srgbClr val="006600"/>
                </a:solidFill>
              </a:rPr>
              <a:t>Vietos</a:t>
            </a:r>
            <a:r>
              <a:rPr lang="en-US" sz="2800" b="1" i="1" dirty="0">
                <a:solidFill>
                  <a:srgbClr val="006600"/>
                </a:solidFill>
              </a:rPr>
              <a:t> </a:t>
            </a:r>
            <a:r>
              <a:rPr lang="en-US" sz="2800" b="1" i="1" dirty="0" err="1">
                <a:solidFill>
                  <a:srgbClr val="006600"/>
                </a:solidFill>
              </a:rPr>
              <a:t>bendruomenės</a:t>
            </a:r>
            <a:r>
              <a:rPr lang="en-US" sz="2800" b="1" i="1" dirty="0">
                <a:solidFill>
                  <a:srgbClr val="006600"/>
                </a:solidFill>
              </a:rPr>
              <a:t> </a:t>
            </a:r>
            <a:r>
              <a:rPr lang="en-US" sz="2800" b="1" i="1" dirty="0" err="1">
                <a:solidFill>
                  <a:srgbClr val="006600"/>
                </a:solidFill>
              </a:rPr>
              <a:t>informavimas</a:t>
            </a:r>
            <a:r>
              <a:rPr lang="en-US" sz="2800" b="1" i="1" dirty="0">
                <a:solidFill>
                  <a:srgbClr val="006600"/>
                </a:solidFill>
              </a:rPr>
              <a:t>. </a:t>
            </a:r>
            <a:endParaRPr lang="lt-LT" sz="2800" b="1" i="1" dirty="0">
              <a:solidFill>
                <a:srgbClr val="006600"/>
              </a:solidFill>
            </a:endParaRPr>
          </a:p>
          <a:p>
            <a:pPr algn="just">
              <a:buFont typeface="Arial" pitchFamily="34" charset="0"/>
              <a:buChar char="•"/>
            </a:pPr>
            <a:r>
              <a:rPr lang="en-US" sz="2800" b="1" i="1" dirty="0">
                <a:solidFill>
                  <a:srgbClr val="006600"/>
                </a:solidFill>
              </a:rPr>
              <a:t>Erasmus+ </a:t>
            </a:r>
            <a:r>
              <a:rPr lang="en-US" sz="2800" b="1" i="1" dirty="0" err="1">
                <a:solidFill>
                  <a:srgbClr val="006600"/>
                </a:solidFill>
              </a:rPr>
              <a:t>kampelio</a:t>
            </a:r>
            <a:r>
              <a:rPr lang="en-US" sz="2800" b="1" i="1" dirty="0">
                <a:solidFill>
                  <a:srgbClr val="006600"/>
                </a:solidFill>
              </a:rPr>
              <a:t> </a:t>
            </a:r>
            <a:r>
              <a:rPr lang="en-US" sz="2800" b="1" i="1" dirty="0" err="1">
                <a:solidFill>
                  <a:srgbClr val="006600"/>
                </a:solidFill>
              </a:rPr>
              <a:t>mokykloje</a:t>
            </a:r>
            <a:r>
              <a:rPr lang="en-US" sz="2800" b="1" i="1" dirty="0">
                <a:solidFill>
                  <a:srgbClr val="006600"/>
                </a:solidFill>
              </a:rPr>
              <a:t>  </a:t>
            </a:r>
            <a:r>
              <a:rPr lang="en-US" sz="2800" b="1" i="1" dirty="0" err="1">
                <a:solidFill>
                  <a:srgbClr val="006600"/>
                </a:solidFill>
              </a:rPr>
              <a:t>sukūrimas</a:t>
            </a:r>
            <a:r>
              <a:rPr lang="en-US" sz="2800" b="1" i="1" dirty="0">
                <a:solidFill>
                  <a:srgbClr val="006600"/>
                </a:solidFill>
              </a:rPr>
              <a:t>. </a:t>
            </a:r>
            <a:endParaRPr lang="en-US" sz="2800" b="1" i="1" dirty="0">
              <a:solidFill>
                <a:srgbClr val="006600"/>
              </a:solidFill>
              <a:effectLst>
                <a:outerShdw blurRad="38100" dist="38100" dir="2700000" algn="tl">
                  <a:srgbClr val="000000">
                    <a:alpha val="43137"/>
                  </a:srgbClr>
                </a:outerShdw>
              </a:effectLst>
            </a:endParaRPr>
          </a:p>
          <a:p>
            <a:pPr algn="just">
              <a:buFont typeface="Arial" pitchFamily="34" charset="0"/>
              <a:buChar char="•"/>
            </a:pPr>
            <a:endParaRPr lang="en-US" sz="3200" dirty="0">
              <a:solidFill>
                <a:srgbClr val="006600"/>
              </a:solidFill>
              <a:effectLst>
                <a:outerShdw blurRad="38100" dist="38100" dir="2700000" algn="tl">
                  <a:srgbClr val="000000">
                    <a:alpha val="43137"/>
                  </a:srgbClr>
                </a:outerShdw>
              </a:effectLst>
            </a:endParaRPr>
          </a:p>
          <a:p>
            <a:pPr algn="ctr"/>
            <a:endParaRPr lang="lt-LT" sz="4000" b="1" dirty="0">
              <a:solidFill>
                <a:srgbClr val="002060"/>
              </a:solidFill>
              <a:effectLst>
                <a:outerShdw blurRad="38100" dist="38100" dir="2700000" algn="tl">
                  <a:srgbClr val="000000">
                    <a:alpha val="43137"/>
                  </a:srgbClr>
                </a:outerShdw>
              </a:effectLst>
              <a:cs typeface="Times New Roman" pitchFamily="18" charset="0"/>
            </a:endParaRPr>
          </a:p>
          <a:p>
            <a:endParaRPr lang="en-US" dirty="0"/>
          </a:p>
        </p:txBody>
      </p:sp>
      <p:pic>
        <p:nvPicPr>
          <p:cNvPr id="6"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
        <p:nvSpPr>
          <p:cNvPr id="4" name="TextBox 3"/>
          <p:cNvSpPr txBox="1"/>
          <p:nvPr/>
        </p:nvSpPr>
        <p:spPr>
          <a:xfrm>
            <a:off x="357158" y="0"/>
            <a:ext cx="8572560" cy="707886"/>
          </a:xfrm>
          <a:prstGeom prst="rect">
            <a:avLst/>
          </a:prstGeom>
          <a:noFill/>
        </p:spPr>
        <p:txBody>
          <a:bodyPr wrap="square" rtlCol="0">
            <a:spAutoFit/>
          </a:bodyPr>
          <a:lstStyle/>
          <a:p>
            <a:pPr algn="ctr"/>
            <a:r>
              <a:rPr lang="lt-LT" sz="4000" b="1" i="1" dirty="0">
                <a:solidFill>
                  <a:srgbClr val="006600"/>
                </a:solidFill>
                <a:effectLst>
                  <a:outerShdw blurRad="38100" dist="38100" dir="2700000" algn="tl">
                    <a:srgbClr val="000000">
                      <a:alpha val="43137"/>
                    </a:srgbClr>
                  </a:outerShdw>
                </a:effectLst>
              </a:rPr>
              <a:t>Projekto veiklos</a:t>
            </a:r>
            <a:endParaRPr lang="en-US" sz="4000" b="1" i="1" dirty="0">
              <a:solidFill>
                <a:srgbClr val="0066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79512" y="188640"/>
            <a:ext cx="8712968" cy="720080"/>
          </a:xfrm>
        </p:spPr>
        <p:txBody>
          <a:bodyPr/>
          <a:lstStyle/>
          <a:p>
            <a:r>
              <a:rPr lang="lt-LT" sz="3600" b="1" dirty="0" smtClean="0">
                <a:solidFill>
                  <a:schemeClr val="tx1"/>
                </a:solidFill>
                <a:effectLst/>
                <a:latin typeface="+mn-lt"/>
              </a:rPr>
              <a:t>Laikas dovanoms, palinkėjimams ir .....</a:t>
            </a:r>
            <a:br>
              <a:rPr lang="lt-LT" sz="3600" b="1" dirty="0" smtClean="0">
                <a:solidFill>
                  <a:schemeClr val="tx1"/>
                </a:solidFill>
                <a:effectLst/>
                <a:latin typeface="+mn-lt"/>
              </a:rPr>
            </a:br>
            <a:r>
              <a:rPr lang="lt-LT" sz="3600" b="1" dirty="0" smtClean="0">
                <a:solidFill>
                  <a:schemeClr val="tx1"/>
                </a:solidFill>
                <a:effectLst/>
                <a:latin typeface="+mn-lt"/>
              </a:rPr>
              <a:t>iki susitikimo!</a:t>
            </a:r>
            <a:endParaRPr lang="lt-LT" sz="3600" b="1" dirty="0">
              <a:solidFill>
                <a:schemeClr val="tx1"/>
              </a:solidFill>
              <a:effectLst/>
              <a:latin typeface="+mn-lt"/>
            </a:endParaRPr>
          </a:p>
        </p:txBody>
      </p:sp>
      <p:pic>
        <p:nvPicPr>
          <p:cNvPr id="4" name="Picture 2" descr="C:\Users\PC\Downloads\IMG_2538.jpe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452" y="1196752"/>
            <a:ext cx="4488548" cy="3367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PC\Downloads\IMG_2543.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40768"/>
            <a:ext cx="4139952" cy="3104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PC\Downloads\IMG_253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87624" y="4200224"/>
            <a:ext cx="2049692" cy="2732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679" y="6185612"/>
            <a:ext cx="3249450" cy="7011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PC\Desktop\IMG_2546.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0134" y="3933055"/>
            <a:ext cx="2250068" cy="300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612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67544" y="188640"/>
            <a:ext cx="8136904" cy="1224136"/>
          </a:xfrm>
        </p:spPr>
        <p:txBody>
          <a:bodyPr/>
          <a:lstStyle/>
          <a:p>
            <a:r>
              <a:rPr lang="lt-LT" sz="3600" b="1" dirty="0" smtClean="0">
                <a:solidFill>
                  <a:schemeClr val="tx1"/>
                </a:solidFill>
                <a:effectLst/>
                <a:latin typeface="+mn-lt"/>
              </a:rPr>
              <a:t>Partnerių dovanos eksponuojamos mokyklos bibliotekoje</a:t>
            </a:r>
            <a:endParaRPr lang="lt-LT" sz="3600" b="1" dirty="0">
              <a:solidFill>
                <a:schemeClr val="tx1"/>
              </a:solidFill>
              <a:effectLst/>
              <a:latin typeface="+mn-lt"/>
            </a:endParaRPr>
          </a:p>
        </p:txBody>
      </p:sp>
      <p:sp>
        <p:nvSpPr>
          <p:cNvPr id="3" name="Turinio vietos rezervavimo ženklas 2"/>
          <p:cNvSpPr>
            <a:spLocks noGrp="1"/>
          </p:cNvSpPr>
          <p:nvPr>
            <p:ph idx="1"/>
          </p:nvPr>
        </p:nvSpPr>
        <p:spPr/>
        <p:txBody>
          <a:bodyPr/>
          <a:lstStyle/>
          <a:p>
            <a:endParaRPr lang="lt-LT"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304" y="1412776"/>
            <a:ext cx="808315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077" y="6185612"/>
            <a:ext cx="3249450" cy="7011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5010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C\Desktop\IMG_26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5552" y="3068960"/>
            <a:ext cx="3600400" cy="27003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PC\Desktop\IMG_26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2" y="476672"/>
            <a:ext cx="4785996" cy="63813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PC\Desktop\IMG_2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96143"/>
            <a:ext cx="3888431" cy="3232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679" y="6185612"/>
            <a:ext cx="3249450" cy="7011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62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57224" y="428604"/>
            <a:ext cx="7707312" cy="1704252"/>
          </a:xfrm>
        </p:spPr>
        <p:txBody>
          <a:bodyPr/>
          <a:lstStyle/>
          <a:p>
            <a:pPr eaLnBrk="1" hangingPunct="1">
              <a:defRPr/>
            </a:pPr>
            <a:r>
              <a:rPr lang="en-US" sz="4000" dirty="0"/>
              <a:t> </a:t>
            </a:r>
            <a:r>
              <a:rPr lang="en-US" sz="4000" b="1" i="1" dirty="0" err="1">
                <a:solidFill>
                  <a:srgbClr val="006600"/>
                </a:solidFill>
                <a:effectLst>
                  <a:outerShdw blurRad="38100" dist="38100" dir="2700000" algn="tl">
                    <a:srgbClr val="000000">
                      <a:alpha val="43137"/>
                    </a:srgbClr>
                  </a:outerShdw>
                </a:effectLst>
                <a:latin typeface="+mn-lt"/>
              </a:rPr>
              <a:t>Trumpalaikiai</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mokytojų</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mokymo</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renginiai</a:t>
            </a:r>
            <a:r>
              <a:rPr lang="en-US" sz="4000" b="1" i="1" dirty="0">
                <a:solidFill>
                  <a:srgbClr val="006600"/>
                </a:solidFill>
                <a:effectLst>
                  <a:outerShdw blurRad="38100" dist="38100" dir="2700000" algn="tl">
                    <a:srgbClr val="000000">
                      <a:alpha val="43137"/>
                    </a:srgbClr>
                  </a:outerShdw>
                </a:effectLst>
                <a:latin typeface="+mn-lt"/>
              </a:rPr>
              <a:t> </a:t>
            </a:r>
            <a:r>
              <a:rPr lang="lt-LT" sz="4000" b="1" i="1" dirty="0">
                <a:solidFill>
                  <a:srgbClr val="006600"/>
                </a:solidFill>
                <a:effectLst>
                  <a:outerShdw blurRad="38100" dist="38100" dir="2700000" algn="tl">
                    <a:srgbClr val="000000">
                      <a:alpha val="43137"/>
                    </a:srgbClr>
                  </a:outerShdw>
                </a:effectLst>
                <a:latin typeface="+mn-lt"/>
              </a:rPr>
              <a:t>(Ispanija 2019-11-24/30)</a:t>
            </a:r>
            <a:r>
              <a:rPr lang="en-US" sz="4000" b="1" i="1" dirty="0">
                <a:solidFill>
                  <a:srgbClr val="006600"/>
                </a:solidFill>
                <a:effectLst>
                  <a:outerShdw blurRad="38100" dist="38100" dir="2700000" algn="tl">
                    <a:srgbClr val="000000">
                      <a:alpha val="43137"/>
                    </a:srgbClr>
                  </a:outerShdw>
                </a:effectLst>
                <a:latin typeface="+mn-lt"/>
              </a:rPr>
              <a:t>:</a:t>
            </a:r>
            <a:endParaRPr lang="en-GB" sz="4000" b="1" i="1" dirty="0">
              <a:solidFill>
                <a:srgbClr val="006600"/>
              </a:solidFill>
              <a:effectLst>
                <a:outerShdw blurRad="38100" dist="38100" dir="2700000" algn="tl">
                  <a:srgbClr val="000000">
                    <a:alpha val="43137"/>
                  </a:srgbClr>
                </a:outerShdw>
              </a:effectLst>
              <a:latin typeface="+mn-lt"/>
              <a:cs typeface="Times New Roman" pitchFamily="18" charset="0"/>
            </a:endParaRPr>
          </a:p>
        </p:txBody>
      </p:sp>
      <p:sp>
        <p:nvSpPr>
          <p:cNvPr id="4099" name="Rectangle 3"/>
          <p:cNvSpPr>
            <a:spLocks noGrp="1" noChangeArrowheads="1"/>
          </p:cNvSpPr>
          <p:nvPr>
            <p:ph idx="1"/>
          </p:nvPr>
        </p:nvSpPr>
        <p:spPr>
          <a:xfrm>
            <a:off x="683568" y="1844824"/>
            <a:ext cx="8208912" cy="4104456"/>
          </a:xfrm>
        </p:spPr>
        <p:txBody>
          <a:bodyPr/>
          <a:lstStyle/>
          <a:p>
            <a:pPr>
              <a:buNone/>
            </a:pPr>
            <a:r>
              <a:rPr lang="en-US" sz="2000" b="1" dirty="0">
                <a:solidFill>
                  <a:srgbClr val="006600"/>
                </a:solidFill>
                <a:cs typeface="Times New Roman" pitchFamily="18" charset="0"/>
              </a:rPr>
              <a:t> </a:t>
            </a:r>
            <a:r>
              <a:rPr lang="lt-LT" sz="2000" b="1" dirty="0">
                <a:solidFill>
                  <a:srgbClr val="006600"/>
                </a:solidFill>
                <a:cs typeface="Times New Roman" pitchFamily="18" charset="0"/>
              </a:rPr>
              <a:t>	</a:t>
            </a:r>
          </a:p>
          <a:p>
            <a:r>
              <a:rPr lang="en-US" b="1" i="1" dirty="0" err="1">
                <a:solidFill>
                  <a:srgbClr val="006600"/>
                </a:solidFill>
              </a:rPr>
              <a:t>projekto</a:t>
            </a:r>
            <a:r>
              <a:rPr lang="en-US" b="1" i="1" dirty="0">
                <a:solidFill>
                  <a:srgbClr val="006600"/>
                </a:solidFill>
              </a:rPr>
              <a:t> </a:t>
            </a:r>
            <a:r>
              <a:rPr lang="en-US" b="1" i="1" dirty="0" err="1">
                <a:solidFill>
                  <a:srgbClr val="006600"/>
                </a:solidFill>
              </a:rPr>
              <a:t>atidarymo</a:t>
            </a:r>
            <a:r>
              <a:rPr lang="en-US" b="1" i="1" dirty="0">
                <a:solidFill>
                  <a:srgbClr val="006600"/>
                </a:solidFill>
              </a:rPr>
              <a:t> </a:t>
            </a:r>
            <a:r>
              <a:rPr lang="en-US" b="1" i="1" dirty="0" err="1">
                <a:solidFill>
                  <a:srgbClr val="006600"/>
                </a:solidFill>
              </a:rPr>
              <a:t>ceremonija</a:t>
            </a:r>
            <a:r>
              <a:rPr lang="en-US" b="1" i="1" dirty="0">
                <a:solidFill>
                  <a:srgbClr val="006600"/>
                </a:solidFill>
              </a:rPr>
              <a:t>;</a:t>
            </a:r>
          </a:p>
          <a:p>
            <a:r>
              <a:rPr lang="en-US" b="1" i="1" dirty="0" err="1">
                <a:solidFill>
                  <a:srgbClr val="006600"/>
                </a:solidFill>
              </a:rPr>
              <a:t>vizitas</a:t>
            </a:r>
            <a:r>
              <a:rPr lang="en-US" b="1" i="1" dirty="0">
                <a:solidFill>
                  <a:srgbClr val="006600"/>
                </a:solidFill>
              </a:rPr>
              <a:t> </a:t>
            </a:r>
            <a:r>
              <a:rPr lang="en-US" b="1" i="1" dirty="0" err="1">
                <a:solidFill>
                  <a:srgbClr val="006600"/>
                </a:solidFill>
              </a:rPr>
              <a:t>miesto</a:t>
            </a:r>
            <a:r>
              <a:rPr lang="en-US" b="1" i="1" dirty="0">
                <a:solidFill>
                  <a:srgbClr val="006600"/>
                </a:solidFill>
              </a:rPr>
              <a:t> </a:t>
            </a:r>
            <a:r>
              <a:rPr lang="en-US" b="1" i="1" dirty="0" err="1">
                <a:solidFill>
                  <a:srgbClr val="006600"/>
                </a:solidFill>
              </a:rPr>
              <a:t>savivaldybėje</a:t>
            </a:r>
            <a:r>
              <a:rPr lang="en-US" b="1" i="1" dirty="0">
                <a:solidFill>
                  <a:srgbClr val="006600"/>
                </a:solidFill>
              </a:rPr>
              <a:t>;</a:t>
            </a:r>
          </a:p>
          <a:p>
            <a:r>
              <a:rPr lang="en-US" b="1" i="1" dirty="0" err="1">
                <a:solidFill>
                  <a:srgbClr val="006600"/>
                </a:solidFill>
              </a:rPr>
              <a:t>šalies</a:t>
            </a:r>
            <a:r>
              <a:rPr lang="en-US" b="1" i="1" dirty="0">
                <a:solidFill>
                  <a:srgbClr val="006600"/>
                </a:solidFill>
              </a:rPr>
              <a:t>, </a:t>
            </a:r>
            <a:r>
              <a:rPr lang="en-US" b="1" i="1" dirty="0" err="1">
                <a:solidFill>
                  <a:srgbClr val="006600"/>
                </a:solidFill>
              </a:rPr>
              <a:t>miesto</a:t>
            </a:r>
            <a:r>
              <a:rPr lang="en-US" b="1" i="1" dirty="0">
                <a:solidFill>
                  <a:srgbClr val="006600"/>
                </a:solidFill>
              </a:rPr>
              <a:t>, </a:t>
            </a:r>
            <a:r>
              <a:rPr lang="en-US" b="1" i="1" dirty="0" err="1">
                <a:solidFill>
                  <a:srgbClr val="006600"/>
                </a:solidFill>
              </a:rPr>
              <a:t>mokyklos</a:t>
            </a:r>
            <a:r>
              <a:rPr lang="en-US" b="1" i="1" dirty="0">
                <a:solidFill>
                  <a:srgbClr val="006600"/>
                </a:solidFill>
              </a:rPr>
              <a:t> </a:t>
            </a:r>
            <a:r>
              <a:rPr lang="en-US" b="1" i="1" dirty="0" err="1">
                <a:solidFill>
                  <a:srgbClr val="006600"/>
                </a:solidFill>
              </a:rPr>
              <a:t>pristatymas</a:t>
            </a:r>
            <a:r>
              <a:rPr lang="en-US" b="1" i="1" dirty="0">
                <a:solidFill>
                  <a:srgbClr val="006600"/>
                </a:solidFill>
              </a:rPr>
              <a:t>;</a:t>
            </a:r>
          </a:p>
          <a:p>
            <a:pPr algn="just"/>
            <a:r>
              <a:rPr lang="en-US" b="1" i="1" dirty="0" err="1">
                <a:solidFill>
                  <a:srgbClr val="006600"/>
                </a:solidFill>
              </a:rPr>
              <a:t>nepalankūs</a:t>
            </a:r>
            <a:r>
              <a:rPr lang="en-US" b="1" i="1" dirty="0">
                <a:solidFill>
                  <a:srgbClr val="006600"/>
                </a:solidFill>
              </a:rPr>
              <a:t> </a:t>
            </a:r>
            <a:r>
              <a:rPr lang="en-US" b="1" i="1" dirty="0" err="1">
                <a:solidFill>
                  <a:srgbClr val="006600"/>
                </a:solidFill>
              </a:rPr>
              <a:t>veiksniai</a:t>
            </a:r>
            <a:r>
              <a:rPr lang="en-US" b="1" i="1" dirty="0">
                <a:solidFill>
                  <a:srgbClr val="006600"/>
                </a:solidFill>
              </a:rPr>
              <a:t>, </a:t>
            </a:r>
            <a:r>
              <a:rPr lang="en-US" b="1" i="1" dirty="0" err="1">
                <a:solidFill>
                  <a:srgbClr val="006600"/>
                </a:solidFill>
              </a:rPr>
              <a:t>ekonominė</a:t>
            </a:r>
            <a:r>
              <a:rPr lang="en-US" b="1" i="1" dirty="0">
                <a:solidFill>
                  <a:srgbClr val="006600"/>
                </a:solidFill>
              </a:rPr>
              <a:t>/</a:t>
            </a:r>
            <a:r>
              <a:rPr lang="en-US" b="1" i="1" dirty="0" err="1">
                <a:solidFill>
                  <a:srgbClr val="006600"/>
                </a:solidFill>
              </a:rPr>
              <a:t>sociokultūrinė</a:t>
            </a:r>
            <a:r>
              <a:rPr lang="en-US" b="1" i="1" dirty="0">
                <a:solidFill>
                  <a:srgbClr val="006600"/>
                </a:solidFill>
              </a:rPr>
              <a:t> </a:t>
            </a:r>
            <a:r>
              <a:rPr lang="en-US" b="1" i="1" dirty="0" err="1">
                <a:solidFill>
                  <a:srgbClr val="006600"/>
                </a:solidFill>
              </a:rPr>
              <a:t>situacija</a:t>
            </a:r>
            <a:r>
              <a:rPr lang="en-US" b="1" i="1" dirty="0">
                <a:solidFill>
                  <a:srgbClr val="006600"/>
                </a:solidFill>
              </a:rPr>
              <a:t> </a:t>
            </a:r>
            <a:r>
              <a:rPr lang="en-US" b="1" i="1" dirty="0" err="1">
                <a:solidFill>
                  <a:srgbClr val="006600"/>
                </a:solidFill>
              </a:rPr>
              <a:t>mieste</a:t>
            </a:r>
            <a:r>
              <a:rPr lang="en-US" b="1" i="1" dirty="0">
                <a:solidFill>
                  <a:srgbClr val="006600"/>
                </a:solidFill>
              </a:rPr>
              <a:t>/</a:t>
            </a:r>
            <a:r>
              <a:rPr lang="en-US" b="1" i="1" dirty="0" err="1">
                <a:solidFill>
                  <a:srgbClr val="006600"/>
                </a:solidFill>
              </a:rPr>
              <a:t>regione</a:t>
            </a:r>
            <a:r>
              <a:rPr lang="en-US" b="1" i="1" dirty="0">
                <a:solidFill>
                  <a:srgbClr val="006600"/>
                </a:solidFill>
              </a:rPr>
              <a:t> </a:t>
            </a:r>
            <a:r>
              <a:rPr lang="en-US" b="1" i="1" dirty="0" err="1">
                <a:solidFill>
                  <a:srgbClr val="006600"/>
                </a:solidFill>
              </a:rPr>
              <a:t>įtakojanti</a:t>
            </a:r>
            <a:r>
              <a:rPr lang="en-US" b="1" i="1" dirty="0">
                <a:solidFill>
                  <a:srgbClr val="006600"/>
                </a:solidFill>
              </a:rPr>
              <a:t> </a:t>
            </a:r>
            <a:r>
              <a:rPr lang="en-US" b="1" i="1" dirty="0" err="1">
                <a:solidFill>
                  <a:srgbClr val="006600"/>
                </a:solidFill>
              </a:rPr>
              <a:t>ugdymą</a:t>
            </a:r>
            <a:r>
              <a:rPr lang="en-US" b="1" i="1" dirty="0">
                <a:solidFill>
                  <a:srgbClr val="006600"/>
                </a:solidFill>
              </a:rPr>
              <a:t>/</a:t>
            </a:r>
            <a:r>
              <a:rPr lang="en-US" b="1" i="1" dirty="0" err="1">
                <a:solidFill>
                  <a:srgbClr val="006600"/>
                </a:solidFill>
              </a:rPr>
              <a:t>si</a:t>
            </a:r>
            <a:r>
              <a:rPr lang="en-US" b="1" i="1" dirty="0">
                <a:solidFill>
                  <a:srgbClr val="006600"/>
                </a:solidFill>
              </a:rPr>
              <a:t>;</a:t>
            </a:r>
          </a:p>
          <a:p>
            <a:pPr>
              <a:buNone/>
            </a:pPr>
            <a:endParaRPr lang="en-GB" b="1" dirty="0"/>
          </a:p>
        </p:txBody>
      </p:sp>
      <p:pic>
        <p:nvPicPr>
          <p:cNvPr id="5"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57224" y="428604"/>
            <a:ext cx="7707312" cy="536575"/>
          </a:xfrm>
        </p:spPr>
        <p:txBody>
          <a:bodyPr/>
          <a:lstStyle/>
          <a:p>
            <a:pPr eaLnBrk="1" hangingPunct="1">
              <a:defRPr/>
            </a:pPr>
            <a:r>
              <a:rPr lang="en-US" sz="4000" dirty="0"/>
              <a:t> </a:t>
            </a:r>
            <a:r>
              <a:rPr lang="en-US" sz="4000" b="1" i="1" dirty="0" err="1">
                <a:solidFill>
                  <a:srgbClr val="006600"/>
                </a:solidFill>
                <a:effectLst>
                  <a:outerShdw blurRad="38100" dist="38100" dir="2700000" algn="tl">
                    <a:srgbClr val="000000">
                      <a:alpha val="43137"/>
                    </a:srgbClr>
                  </a:outerShdw>
                </a:effectLst>
                <a:latin typeface="+mn-lt"/>
              </a:rPr>
              <a:t>Trumpalaikiai</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mokytojų</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mokymo</a:t>
            </a:r>
            <a:r>
              <a:rPr lang="en-US" sz="4000" b="1" i="1" dirty="0">
                <a:solidFill>
                  <a:srgbClr val="006600"/>
                </a:solidFill>
                <a:effectLst>
                  <a:outerShdw blurRad="38100" dist="38100" dir="2700000" algn="tl">
                    <a:srgbClr val="000000">
                      <a:alpha val="43137"/>
                    </a:srgbClr>
                  </a:outerShdw>
                </a:effectLst>
                <a:latin typeface="+mn-lt"/>
              </a:rPr>
              <a:t> </a:t>
            </a:r>
            <a:r>
              <a:rPr lang="en-US" sz="4000" b="1" i="1" dirty="0" err="1">
                <a:solidFill>
                  <a:srgbClr val="006600"/>
                </a:solidFill>
                <a:effectLst>
                  <a:outerShdw blurRad="38100" dist="38100" dir="2700000" algn="tl">
                    <a:srgbClr val="000000">
                      <a:alpha val="43137"/>
                    </a:srgbClr>
                  </a:outerShdw>
                </a:effectLst>
                <a:latin typeface="+mn-lt"/>
              </a:rPr>
              <a:t>renginiai</a:t>
            </a:r>
            <a:r>
              <a:rPr lang="en-US" sz="4000" b="1" i="1" dirty="0">
                <a:solidFill>
                  <a:srgbClr val="006600"/>
                </a:solidFill>
                <a:effectLst>
                  <a:outerShdw blurRad="38100" dist="38100" dir="2700000" algn="tl">
                    <a:srgbClr val="000000">
                      <a:alpha val="43137"/>
                    </a:srgbClr>
                  </a:outerShdw>
                </a:effectLst>
                <a:latin typeface="+mn-lt"/>
              </a:rPr>
              <a:t> </a:t>
            </a:r>
            <a:r>
              <a:rPr lang="lt-LT" sz="4000" b="1" i="1" dirty="0">
                <a:solidFill>
                  <a:srgbClr val="006600"/>
                </a:solidFill>
                <a:effectLst>
                  <a:outerShdw blurRad="38100" dist="38100" dir="2700000" algn="tl">
                    <a:srgbClr val="000000">
                      <a:alpha val="43137"/>
                    </a:srgbClr>
                  </a:outerShdw>
                </a:effectLst>
                <a:latin typeface="+mn-lt"/>
              </a:rPr>
              <a:t>(Ispanija 2019-11-24/30)</a:t>
            </a:r>
            <a:r>
              <a:rPr lang="en-US" sz="4000" b="1" i="1" dirty="0">
                <a:solidFill>
                  <a:srgbClr val="006600"/>
                </a:solidFill>
                <a:effectLst>
                  <a:outerShdw blurRad="38100" dist="38100" dir="2700000" algn="tl">
                    <a:srgbClr val="000000">
                      <a:alpha val="43137"/>
                    </a:srgbClr>
                  </a:outerShdw>
                </a:effectLst>
                <a:latin typeface="+mn-lt"/>
              </a:rPr>
              <a:t>:</a:t>
            </a:r>
            <a:endParaRPr lang="en-GB" sz="4000" b="1" i="1" dirty="0">
              <a:solidFill>
                <a:srgbClr val="006600"/>
              </a:solidFill>
              <a:effectLst>
                <a:outerShdw blurRad="38100" dist="38100" dir="2700000" algn="tl">
                  <a:srgbClr val="000000">
                    <a:alpha val="43137"/>
                  </a:srgbClr>
                </a:outerShdw>
              </a:effectLst>
              <a:latin typeface="+mn-lt"/>
              <a:cs typeface="Times New Roman" pitchFamily="18" charset="0"/>
            </a:endParaRPr>
          </a:p>
        </p:txBody>
      </p:sp>
      <p:sp>
        <p:nvSpPr>
          <p:cNvPr id="4099" name="Rectangle 3"/>
          <p:cNvSpPr>
            <a:spLocks noGrp="1" noChangeArrowheads="1"/>
          </p:cNvSpPr>
          <p:nvPr>
            <p:ph idx="1"/>
          </p:nvPr>
        </p:nvSpPr>
        <p:spPr>
          <a:xfrm>
            <a:off x="323528" y="1052513"/>
            <a:ext cx="8568952" cy="1876421"/>
          </a:xfrm>
        </p:spPr>
        <p:txBody>
          <a:bodyPr/>
          <a:lstStyle/>
          <a:p>
            <a:pPr>
              <a:buNone/>
            </a:pPr>
            <a:r>
              <a:rPr lang="en-US" sz="2000" b="1" dirty="0">
                <a:solidFill>
                  <a:srgbClr val="006600"/>
                </a:solidFill>
                <a:cs typeface="Times New Roman" pitchFamily="18" charset="0"/>
              </a:rPr>
              <a:t> </a:t>
            </a:r>
            <a:r>
              <a:rPr lang="lt-LT" sz="2000" b="1" dirty="0">
                <a:solidFill>
                  <a:srgbClr val="006600"/>
                </a:solidFill>
                <a:cs typeface="Times New Roman" pitchFamily="18" charset="0"/>
              </a:rPr>
              <a:t>	</a:t>
            </a:r>
          </a:p>
          <a:p>
            <a:r>
              <a:rPr lang="lt-LT" b="1" i="1" dirty="0" smtClean="0">
                <a:solidFill>
                  <a:srgbClr val="006600"/>
                </a:solidFill>
              </a:rPr>
              <a:t>A</a:t>
            </a:r>
            <a:r>
              <a:rPr lang="en-US" b="1" i="1" dirty="0" err="1" smtClean="0">
                <a:solidFill>
                  <a:srgbClr val="006600"/>
                </a:solidFill>
              </a:rPr>
              <a:t>tvira</a:t>
            </a:r>
            <a:r>
              <a:rPr lang="en-US" b="1" i="1" dirty="0" smtClean="0">
                <a:solidFill>
                  <a:srgbClr val="006600"/>
                </a:solidFill>
              </a:rPr>
              <a:t> </a:t>
            </a:r>
            <a:r>
              <a:rPr lang="en-US" b="1" i="1" dirty="0" err="1">
                <a:solidFill>
                  <a:srgbClr val="006600"/>
                </a:solidFill>
              </a:rPr>
              <a:t>muzikos</a:t>
            </a:r>
            <a:r>
              <a:rPr lang="en-US" b="1" i="1" dirty="0">
                <a:solidFill>
                  <a:srgbClr val="006600"/>
                </a:solidFill>
              </a:rPr>
              <a:t> </a:t>
            </a:r>
            <a:r>
              <a:rPr lang="en-US" b="1" i="1" dirty="0" err="1">
                <a:solidFill>
                  <a:srgbClr val="006600"/>
                </a:solidFill>
              </a:rPr>
              <a:t>pamoka</a:t>
            </a:r>
            <a:r>
              <a:rPr lang="en-US" b="1" i="1" dirty="0">
                <a:solidFill>
                  <a:srgbClr val="006600"/>
                </a:solidFill>
              </a:rPr>
              <a:t> 5-oje </a:t>
            </a:r>
            <a:r>
              <a:rPr lang="en-US" b="1" i="1" dirty="0" err="1">
                <a:solidFill>
                  <a:srgbClr val="006600"/>
                </a:solidFill>
              </a:rPr>
              <a:t>klasėje</a:t>
            </a:r>
            <a:r>
              <a:rPr lang="en-US" b="1" i="1" dirty="0">
                <a:solidFill>
                  <a:srgbClr val="006600"/>
                </a:solidFill>
              </a:rPr>
              <a:t>;</a:t>
            </a:r>
          </a:p>
          <a:p>
            <a:r>
              <a:rPr lang="lt-LT" b="1" i="1" dirty="0">
                <a:solidFill>
                  <a:srgbClr val="006600"/>
                </a:solidFill>
              </a:rPr>
              <a:t>E</a:t>
            </a:r>
            <a:r>
              <a:rPr lang="en-US" b="1" i="1" dirty="0" err="1" smtClean="0">
                <a:solidFill>
                  <a:srgbClr val="006600"/>
                </a:solidFill>
              </a:rPr>
              <a:t>dukacija</a:t>
            </a:r>
            <a:r>
              <a:rPr lang="en-US" b="1" i="1" dirty="0" smtClean="0">
                <a:solidFill>
                  <a:srgbClr val="006600"/>
                </a:solidFill>
              </a:rPr>
              <a:t> </a:t>
            </a:r>
            <a:r>
              <a:rPr lang="en-US" b="1" i="1" dirty="0">
                <a:solidFill>
                  <a:srgbClr val="006600"/>
                </a:solidFill>
              </a:rPr>
              <a:t>“</a:t>
            </a:r>
            <a:r>
              <a:rPr lang="en-US" b="1" i="1" dirty="0" err="1">
                <a:solidFill>
                  <a:srgbClr val="006600"/>
                </a:solidFill>
              </a:rPr>
              <a:t>Muzikos</a:t>
            </a:r>
            <a:r>
              <a:rPr lang="en-US" b="1" i="1" dirty="0">
                <a:solidFill>
                  <a:srgbClr val="006600"/>
                </a:solidFill>
              </a:rPr>
              <a:t> </a:t>
            </a:r>
            <a:r>
              <a:rPr lang="en-US" b="1" i="1" dirty="0" err="1">
                <a:solidFill>
                  <a:srgbClr val="006600"/>
                </a:solidFill>
              </a:rPr>
              <a:t>instrumento</a:t>
            </a:r>
            <a:r>
              <a:rPr lang="en-US" b="1" i="1" dirty="0">
                <a:solidFill>
                  <a:srgbClr val="006600"/>
                </a:solidFill>
              </a:rPr>
              <a:t> </a:t>
            </a:r>
            <a:r>
              <a:rPr lang="en-US" b="1" i="1" dirty="0" err="1">
                <a:solidFill>
                  <a:srgbClr val="006600"/>
                </a:solidFill>
              </a:rPr>
              <a:t>iš</a:t>
            </a:r>
            <a:r>
              <a:rPr lang="en-US" b="1" i="1" dirty="0">
                <a:solidFill>
                  <a:srgbClr val="006600"/>
                </a:solidFill>
              </a:rPr>
              <a:t> </a:t>
            </a:r>
            <a:r>
              <a:rPr lang="en-US" b="1" i="1" dirty="0" err="1">
                <a:solidFill>
                  <a:srgbClr val="006600"/>
                </a:solidFill>
              </a:rPr>
              <a:t>antrinių</a:t>
            </a:r>
            <a:r>
              <a:rPr lang="en-US" b="1" i="1" dirty="0">
                <a:solidFill>
                  <a:srgbClr val="006600"/>
                </a:solidFill>
              </a:rPr>
              <a:t> </a:t>
            </a:r>
            <a:r>
              <a:rPr lang="en-US" b="1" i="1" dirty="0" err="1">
                <a:solidFill>
                  <a:srgbClr val="006600"/>
                </a:solidFill>
              </a:rPr>
              <a:t>žaliavų</a:t>
            </a:r>
            <a:r>
              <a:rPr lang="en-US" b="1" i="1" dirty="0">
                <a:solidFill>
                  <a:srgbClr val="006600"/>
                </a:solidFill>
              </a:rPr>
              <a:t> </a:t>
            </a:r>
            <a:r>
              <a:rPr lang="en-US" b="1" i="1" dirty="0" err="1">
                <a:solidFill>
                  <a:srgbClr val="006600"/>
                </a:solidFill>
              </a:rPr>
              <a:t>kūrimas</a:t>
            </a:r>
            <a:r>
              <a:rPr lang="en-US" b="1" i="1" dirty="0">
                <a:solidFill>
                  <a:srgbClr val="006600"/>
                </a:solidFill>
              </a:rPr>
              <a:t>”;</a:t>
            </a:r>
          </a:p>
          <a:p>
            <a:r>
              <a:rPr lang="lt-LT" b="1" i="1" dirty="0" smtClean="0">
                <a:solidFill>
                  <a:srgbClr val="006600"/>
                </a:solidFill>
              </a:rPr>
              <a:t>E</a:t>
            </a:r>
            <a:r>
              <a:rPr lang="en-US" b="1" i="1" dirty="0" err="1" smtClean="0">
                <a:solidFill>
                  <a:srgbClr val="006600"/>
                </a:solidFill>
              </a:rPr>
              <a:t>dukacija</a:t>
            </a:r>
            <a:r>
              <a:rPr lang="en-US" b="1" i="1" dirty="0" smtClean="0">
                <a:solidFill>
                  <a:srgbClr val="006600"/>
                </a:solidFill>
              </a:rPr>
              <a:t>  </a:t>
            </a:r>
            <a:r>
              <a:rPr lang="en-US" b="1" i="1" dirty="0">
                <a:solidFill>
                  <a:srgbClr val="006600"/>
                </a:solidFill>
              </a:rPr>
              <a:t>“</a:t>
            </a:r>
            <a:r>
              <a:rPr lang="en-US" b="1" i="1" dirty="0" err="1">
                <a:solidFill>
                  <a:srgbClr val="006600"/>
                </a:solidFill>
              </a:rPr>
              <a:t>Universali</a:t>
            </a:r>
            <a:r>
              <a:rPr lang="en-US" b="1" i="1" dirty="0">
                <a:solidFill>
                  <a:srgbClr val="006600"/>
                </a:solidFill>
              </a:rPr>
              <a:t> </a:t>
            </a:r>
            <a:r>
              <a:rPr lang="en-US" b="1" i="1" dirty="0" err="1">
                <a:solidFill>
                  <a:srgbClr val="006600"/>
                </a:solidFill>
              </a:rPr>
              <a:t>muzikos</a:t>
            </a:r>
            <a:r>
              <a:rPr lang="en-US" b="1" i="1" dirty="0">
                <a:solidFill>
                  <a:srgbClr val="006600"/>
                </a:solidFill>
              </a:rPr>
              <a:t> </a:t>
            </a:r>
            <a:r>
              <a:rPr lang="en-US" b="1" i="1" dirty="0" err="1">
                <a:solidFill>
                  <a:srgbClr val="006600"/>
                </a:solidFill>
              </a:rPr>
              <a:t>ir</a:t>
            </a:r>
            <a:r>
              <a:rPr lang="en-US" b="1" i="1" dirty="0">
                <a:solidFill>
                  <a:srgbClr val="006600"/>
                </a:solidFill>
              </a:rPr>
              <a:t> </a:t>
            </a:r>
            <a:r>
              <a:rPr lang="en-US" b="1" i="1" dirty="0" err="1">
                <a:solidFill>
                  <a:srgbClr val="006600"/>
                </a:solidFill>
              </a:rPr>
              <a:t>kitų</a:t>
            </a:r>
            <a:r>
              <a:rPr lang="en-US" b="1" i="1" dirty="0">
                <a:solidFill>
                  <a:srgbClr val="006600"/>
                </a:solidFill>
              </a:rPr>
              <a:t> </a:t>
            </a:r>
            <a:r>
              <a:rPr lang="en-US" b="1" i="1" dirty="0" err="1">
                <a:solidFill>
                  <a:srgbClr val="006600"/>
                </a:solidFill>
              </a:rPr>
              <a:t>meno</a:t>
            </a:r>
            <a:r>
              <a:rPr lang="en-US" b="1" i="1" dirty="0">
                <a:solidFill>
                  <a:srgbClr val="006600"/>
                </a:solidFill>
              </a:rPr>
              <a:t> </a:t>
            </a:r>
            <a:r>
              <a:rPr lang="en-US" b="1" i="1" dirty="0" err="1">
                <a:solidFill>
                  <a:srgbClr val="006600"/>
                </a:solidFill>
              </a:rPr>
              <a:t>rūšių</a:t>
            </a:r>
            <a:r>
              <a:rPr lang="en-US" b="1" i="1" dirty="0">
                <a:solidFill>
                  <a:srgbClr val="006600"/>
                </a:solidFill>
              </a:rPr>
              <a:t> </a:t>
            </a:r>
            <a:r>
              <a:rPr lang="en-US" b="1" i="1" dirty="0" err="1">
                <a:solidFill>
                  <a:srgbClr val="006600"/>
                </a:solidFill>
              </a:rPr>
              <a:t>kalba</a:t>
            </a:r>
            <a:r>
              <a:rPr lang="en-US" b="1" i="1" dirty="0">
                <a:solidFill>
                  <a:srgbClr val="006600"/>
                </a:solidFill>
              </a:rPr>
              <a:t>”;</a:t>
            </a:r>
          </a:p>
          <a:p>
            <a:r>
              <a:rPr lang="lt-LT" b="1" i="1" dirty="0" smtClean="0">
                <a:solidFill>
                  <a:srgbClr val="006600"/>
                </a:solidFill>
              </a:rPr>
              <a:t>D</a:t>
            </a:r>
            <a:r>
              <a:rPr lang="en-US" b="1" i="1" dirty="0" err="1" smtClean="0">
                <a:solidFill>
                  <a:srgbClr val="006600"/>
                </a:solidFill>
              </a:rPr>
              <a:t>iskusija</a:t>
            </a:r>
            <a:r>
              <a:rPr lang="en-US" b="1" i="1" dirty="0" smtClean="0">
                <a:solidFill>
                  <a:srgbClr val="006600"/>
                </a:solidFill>
              </a:rPr>
              <a:t> </a:t>
            </a:r>
            <a:r>
              <a:rPr lang="en-US" b="1" i="1" dirty="0" err="1">
                <a:solidFill>
                  <a:srgbClr val="006600"/>
                </a:solidFill>
              </a:rPr>
              <a:t>dėl</a:t>
            </a:r>
            <a:r>
              <a:rPr lang="en-US" b="1" i="1" dirty="0">
                <a:solidFill>
                  <a:srgbClr val="006600"/>
                </a:solidFill>
              </a:rPr>
              <a:t> </a:t>
            </a:r>
            <a:r>
              <a:rPr lang="en-US" b="1" i="1" dirty="0" err="1">
                <a:solidFill>
                  <a:srgbClr val="006600"/>
                </a:solidFill>
              </a:rPr>
              <a:t>tolesnių</a:t>
            </a:r>
            <a:r>
              <a:rPr lang="en-US" b="1" i="1" dirty="0">
                <a:solidFill>
                  <a:srgbClr val="006600"/>
                </a:solidFill>
              </a:rPr>
              <a:t>  </a:t>
            </a:r>
            <a:r>
              <a:rPr lang="en-US" b="1" i="1" dirty="0" err="1">
                <a:solidFill>
                  <a:srgbClr val="006600"/>
                </a:solidFill>
              </a:rPr>
              <a:t>projekto</a:t>
            </a:r>
            <a:r>
              <a:rPr lang="en-US" b="1" i="1" dirty="0">
                <a:solidFill>
                  <a:srgbClr val="006600"/>
                </a:solidFill>
              </a:rPr>
              <a:t> </a:t>
            </a:r>
            <a:r>
              <a:rPr lang="en-US" b="1" i="1" dirty="0" err="1">
                <a:solidFill>
                  <a:srgbClr val="006600"/>
                </a:solidFill>
              </a:rPr>
              <a:t>veiklų</a:t>
            </a:r>
            <a:r>
              <a:rPr lang="en-US" b="1" i="1" dirty="0">
                <a:solidFill>
                  <a:srgbClr val="006600"/>
                </a:solidFill>
              </a:rPr>
              <a:t> </a:t>
            </a:r>
            <a:r>
              <a:rPr lang="en-US" b="1" i="1" dirty="0" err="1">
                <a:solidFill>
                  <a:srgbClr val="006600"/>
                </a:solidFill>
              </a:rPr>
              <a:t>detalaus</a:t>
            </a:r>
            <a:r>
              <a:rPr lang="en-US" b="1" i="1" dirty="0">
                <a:solidFill>
                  <a:srgbClr val="006600"/>
                </a:solidFill>
              </a:rPr>
              <a:t> </a:t>
            </a:r>
            <a:r>
              <a:rPr lang="en-US" b="1" i="1" dirty="0" err="1">
                <a:solidFill>
                  <a:srgbClr val="006600"/>
                </a:solidFill>
              </a:rPr>
              <a:t>planavimo</a:t>
            </a:r>
            <a:r>
              <a:rPr lang="en-US" b="1" i="1" dirty="0">
                <a:solidFill>
                  <a:srgbClr val="006600"/>
                </a:solidFill>
              </a:rPr>
              <a:t> </a:t>
            </a:r>
            <a:r>
              <a:rPr lang="en-US" b="1" i="1" dirty="0" err="1">
                <a:solidFill>
                  <a:srgbClr val="006600"/>
                </a:solidFill>
              </a:rPr>
              <a:t>ir</a:t>
            </a:r>
            <a:r>
              <a:rPr lang="en-US" b="1" i="1" dirty="0">
                <a:solidFill>
                  <a:srgbClr val="006600"/>
                </a:solidFill>
              </a:rPr>
              <a:t> </a:t>
            </a:r>
            <a:r>
              <a:rPr lang="en-US" b="1" i="1" dirty="0" err="1">
                <a:solidFill>
                  <a:srgbClr val="006600"/>
                </a:solidFill>
              </a:rPr>
              <a:t>partnerių</a:t>
            </a:r>
            <a:r>
              <a:rPr lang="en-US" b="1" i="1" dirty="0">
                <a:solidFill>
                  <a:srgbClr val="006600"/>
                </a:solidFill>
              </a:rPr>
              <a:t> </a:t>
            </a:r>
            <a:r>
              <a:rPr lang="en-US" b="1" i="1" dirty="0" err="1">
                <a:solidFill>
                  <a:srgbClr val="006600"/>
                </a:solidFill>
              </a:rPr>
              <a:t>įsipareigojimų</a:t>
            </a:r>
            <a:r>
              <a:rPr lang="en-US" b="1" i="1" dirty="0">
                <a:solidFill>
                  <a:srgbClr val="006600"/>
                </a:solidFill>
              </a:rPr>
              <a:t>, </a:t>
            </a:r>
            <a:r>
              <a:rPr lang="en-US" b="1" i="1" dirty="0" err="1">
                <a:solidFill>
                  <a:srgbClr val="006600"/>
                </a:solidFill>
              </a:rPr>
              <a:t>projekto</a:t>
            </a:r>
            <a:r>
              <a:rPr lang="en-US" b="1" i="1" dirty="0">
                <a:solidFill>
                  <a:srgbClr val="006600"/>
                </a:solidFill>
              </a:rPr>
              <a:t> </a:t>
            </a:r>
            <a:r>
              <a:rPr lang="en-US" b="1" i="1" dirty="0" err="1">
                <a:solidFill>
                  <a:srgbClr val="006600"/>
                </a:solidFill>
              </a:rPr>
              <a:t>sutarties</a:t>
            </a:r>
            <a:r>
              <a:rPr lang="en-US" b="1" i="1" dirty="0">
                <a:solidFill>
                  <a:srgbClr val="006600"/>
                </a:solidFill>
              </a:rPr>
              <a:t> </a:t>
            </a:r>
            <a:r>
              <a:rPr lang="en-US" b="1" i="1" dirty="0" err="1">
                <a:solidFill>
                  <a:srgbClr val="006600"/>
                </a:solidFill>
              </a:rPr>
              <a:t>pasirašymas</a:t>
            </a:r>
            <a:r>
              <a:rPr lang="en-US" b="1" i="1" dirty="0">
                <a:solidFill>
                  <a:srgbClr val="006600"/>
                </a:solidFill>
              </a:rPr>
              <a:t>. </a:t>
            </a:r>
            <a:endParaRPr lang="lt-LT" b="1" i="1" dirty="0">
              <a:solidFill>
                <a:srgbClr val="006600"/>
              </a:solidFill>
              <a:cs typeface="Times New Roman" pitchFamily="18" charset="0"/>
            </a:endParaRPr>
          </a:p>
          <a:p>
            <a:pPr eaLnBrk="1" hangingPunct="1">
              <a:buFont typeface="Wingdings" pitchFamily="2" charset="2"/>
              <a:buNone/>
            </a:pPr>
            <a:endParaRPr lang="en-US" b="1" dirty="0"/>
          </a:p>
          <a:p>
            <a:pPr eaLnBrk="1" hangingPunct="1"/>
            <a:endParaRPr lang="en-GB" b="1" dirty="0"/>
          </a:p>
        </p:txBody>
      </p:sp>
      <p:pic>
        <p:nvPicPr>
          <p:cNvPr id="5" name="Picture 3" descr="C:\Users\Admin\Desktop\13 priedas. Logotipas_EU veliava_funded.jpg"/>
          <p:cNvPicPr>
            <a:picLocks noChangeAspect="1" noChangeArrowheads="1"/>
          </p:cNvPicPr>
          <p:nvPr/>
        </p:nvPicPr>
        <p:blipFill>
          <a:blip r:embed="rId2"/>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357158" y="357166"/>
            <a:ext cx="8429684" cy="584775"/>
          </a:xfrm>
          <a:prstGeom prst="rect">
            <a:avLst/>
          </a:prstGeom>
          <a:noFill/>
        </p:spPr>
        <p:txBody>
          <a:bodyPr wrap="square" rtlCol="0">
            <a:spAutoFit/>
          </a:bodyPr>
          <a:lstStyle/>
          <a:p>
            <a:pPr algn="ctr"/>
            <a:r>
              <a:rPr lang="lt-LT" sz="3200" b="1" i="1" dirty="0">
                <a:solidFill>
                  <a:srgbClr val="006600"/>
                </a:solidFill>
                <a:effectLst>
                  <a:outerShdw blurRad="38100" dist="38100" dir="2700000" algn="tl">
                    <a:srgbClr val="000000">
                      <a:alpha val="43137"/>
                    </a:srgbClr>
                  </a:outerShdw>
                </a:effectLst>
              </a:rPr>
              <a:t>Projekto “</a:t>
            </a:r>
            <a:r>
              <a:rPr lang="lt-LT" sz="3200" b="1" i="1" dirty="0" err="1">
                <a:solidFill>
                  <a:srgbClr val="006600"/>
                </a:solidFill>
                <a:effectLst>
                  <a:outerShdw blurRad="38100" dist="38100" dir="2700000" algn="tl">
                    <a:srgbClr val="000000">
                      <a:alpha val="43137"/>
                    </a:srgbClr>
                  </a:outerShdw>
                </a:effectLst>
              </a:rPr>
              <a:t>Music</a:t>
            </a:r>
            <a:r>
              <a:rPr lang="lt-LT" sz="3200" b="1" i="1" dirty="0">
                <a:solidFill>
                  <a:srgbClr val="006600"/>
                </a:solidFill>
                <a:effectLst>
                  <a:outerShdw blurRad="38100" dist="38100" dir="2700000" algn="tl">
                    <a:srgbClr val="000000">
                      <a:alpha val="43137"/>
                    </a:srgbClr>
                  </a:outerShdw>
                </a:effectLst>
              </a:rPr>
              <a:t> to </a:t>
            </a:r>
            <a:r>
              <a:rPr lang="lt-LT" sz="3200" b="1" i="1" dirty="0" err="1">
                <a:solidFill>
                  <a:srgbClr val="006600"/>
                </a:solidFill>
                <a:effectLst>
                  <a:outerShdw blurRad="38100" dist="38100" dir="2700000" algn="tl">
                    <a:srgbClr val="000000">
                      <a:alpha val="43137"/>
                    </a:srgbClr>
                  </a:outerShdw>
                </a:effectLst>
              </a:rPr>
              <a:t>all</a:t>
            </a:r>
            <a:r>
              <a:rPr lang="lt-LT" sz="3200" b="1" i="1" dirty="0">
                <a:solidFill>
                  <a:srgbClr val="006600"/>
                </a:solidFill>
                <a:effectLst>
                  <a:outerShdw blurRad="38100" dist="38100" dir="2700000" algn="tl">
                    <a:srgbClr val="000000">
                      <a:alpha val="43137"/>
                    </a:srgbClr>
                  </a:outerShdw>
                </a:effectLst>
              </a:rPr>
              <a:t>” atidarymo ceremo</a:t>
            </a:r>
            <a:r>
              <a:rPr lang="lt-LT" sz="2800" b="1" i="1" dirty="0">
                <a:solidFill>
                  <a:srgbClr val="006600"/>
                </a:solidFill>
                <a:effectLst>
                  <a:outerShdw blurRad="38100" dist="38100" dir="2700000" algn="tl">
                    <a:srgbClr val="000000">
                      <a:alpha val="43137"/>
                    </a:srgbClr>
                  </a:outerShdw>
                </a:effectLst>
              </a:rPr>
              <a:t>nija</a:t>
            </a:r>
          </a:p>
        </p:txBody>
      </p:sp>
      <p:pic>
        <p:nvPicPr>
          <p:cNvPr id="41985" name="Picture 1" descr="C:\Users\Admin\Desktop\SPAIN\IMG_20191125_100921.jpg"/>
          <p:cNvPicPr>
            <a:picLocks noChangeAspect="1" noChangeArrowheads="1"/>
          </p:cNvPicPr>
          <p:nvPr/>
        </p:nvPicPr>
        <p:blipFill>
          <a:blip r:embed="rId2" cstate="print"/>
          <a:srcRect/>
          <a:stretch>
            <a:fillRect/>
          </a:stretch>
        </p:blipFill>
        <p:spPr bwMode="auto">
          <a:xfrm>
            <a:off x="19050102" y="-10858499"/>
            <a:ext cx="4571897" cy="3428923"/>
          </a:xfrm>
          <a:prstGeom prst="rect">
            <a:avLst/>
          </a:prstGeom>
          <a:noFill/>
        </p:spPr>
      </p:pic>
      <p:pic>
        <p:nvPicPr>
          <p:cNvPr id="41986" name="Picture 2" descr="C:\Users\Admin\Desktop\SPAIN\IMG_20191125_100921.jpg"/>
          <p:cNvPicPr>
            <a:picLocks noChangeAspect="1" noChangeArrowheads="1"/>
          </p:cNvPicPr>
          <p:nvPr/>
        </p:nvPicPr>
        <p:blipFill>
          <a:blip r:embed="rId3" cstate="print"/>
          <a:srcRect/>
          <a:stretch>
            <a:fillRect/>
          </a:stretch>
        </p:blipFill>
        <p:spPr bwMode="auto">
          <a:xfrm>
            <a:off x="928662" y="1051954"/>
            <a:ext cx="7429552" cy="5500726"/>
          </a:xfrm>
          <a:prstGeom prst="rect">
            <a:avLst/>
          </a:prstGeom>
          <a:noFill/>
        </p:spPr>
      </p:pic>
      <p:pic>
        <p:nvPicPr>
          <p:cNvPr id="3" name="Picture 2" descr="C:\Users\Admin\Desktop\13 priedas. Logotipas_EU veliava_funded.jpg"/>
          <p:cNvPicPr>
            <a:picLocks noChangeAspect="1" noChangeArrowheads="1"/>
          </p:cNvPicPr>
          <p:nvPr/>
        </p:nvPicPr>
        <p:blipFill>
          <a:blip r:embed="rId4"/>
          <a:srcRect/>
          <a:stretch>
            <a:fillRect/>
          </a:stretch>
        </p:blipFill>
        <p:spPr bwMode="auto">
          <a:xfrm>
            <a:off x="5896686" y="6154740"/>
            <a:ext cx="3247314" cy="70326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3652</TotalTime>
  <Words>507</Words>
  <Application>Microsoft Office PowerPoint</Application>
  <PresentationFormat>Demonstracija ekrane (4:3)</PresentationFormat>
  <Paragraphs>80</Paragraphs>
  <Slides>62</Slides>
  <Notes>0</Notes>
  <HiddenSlides>0</HiddenSlides>
  <MMClips>1</MMClips>
  <ScaleCrop>false</ScaleCrop>
  <HeadingPairs>
    <vt:vector size="4" baseType="variant">
      <vt:variant>
        <vt:lpstr>Tema</vt:lpstr>
      </vt:variant>
      <vt:variant>
        <vt:i4>1</vt:i4>
      </vt:variant>
      <vt:variant>
        <vt:lpstr>Skaidrių pavadinimai</vt:lpstr>
      </vt:variant>
      <vt:variant>
        <vt:i4>62</vt:i4>
      </vt:variant>
    </vt:vector>
  </HeadingPairs>
  <TitlesOfParts>
    <vt:vector size="63" baseType="lpstr">
      <vt:lpstr>Soaring</vt:lpstr>
      <vt:lpstr>PROGRAMOS „ERASMUS+“ MOKYKLŲ MAINŲ PARTNERYSTĖS  PROJEKTAS  „MUSIC TO ALL“  </vt:lpstr>
      <vt:lpstr>PowerPoint pristatymas</vt:lpstr>
      <vt:lpstr>PowerPoint pristatymas</vt:lpstr>
      <vt:lpstr>PowerPoint pristatymas</vt:lpstr>
      <vt:lpstr>PowerPoint pristatymas</vt:lpstr>
      <vt:lpstr>PowerPoint pristatymas</vt:lpstr>
      <vt:lpstr> Trumpalaikiai mokytojų mokymo renginiai (Ispanija 2019-11-24/30):</vt:lpstr>
      <vt:lpstr> Trumpalaikiai mokytojų mokymo renginiai (Ispanija 2019-11-24/30):</vt:lpstr>
      <vt:lpstr>PowerPoint pristatymas</vt:lpstr>
      <vt:lpstr>Projekto “Music to all” atidarymo ceremonija  </vt:lpstr>
      <vt:lpstr>Projekto “Music to all” atidarymo ceremonija  </vt:lpstr>
      <vt:lpstr>Projekto “Music to all” atidarymo ceremonija  </vt:lpstr>
      <vt:lpstr>Projekto “Music to all” atidarymo ceremonija  </vt:lpstr>
      <vt:lpstr>Projekto “Music to all” atidarymo ceremonija</vt:lpstr>
      <vt:lpstr>Projekto pristatymas vietos bendruomenei ir žiniasklaidai   </vt:lpstr>
      <vt:lpstr>Mokyklų/miestų/šalių pristatymas ISPANIJA</vt:lpstr>
      <vt:lpstr>CP INF PRI Lope de Vega yra Leganes mieste, kuriame gyvena 200.000 gyventojų. Mokykloje mokosi 400 mokinių nuo 3 iki 12 metų. 20 mokinių turi spec. poreikių. Kai kurie mokiniai yra  atvykę iš  užsienio (Bulgarijos, Maroko, Kolumbijos</vt:lpstr>
      <vt:lpstr>Mokykloje dirba 28 mokytojai. Ši mokykla yra dvikalbė. Gamtos mokslai, istorija, muzika, ir kt. mokomieji dalykai dėstomi anglų kalba. Pavasarį mokiniai laiko tarptautinius anglų kalbos egzaminus ir gauna pasiekto lygmens sertifikatą. </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PowerPoint pristatymas</vt:lpstr>
      <vt:lpstr>Lietuvos prisistatymas</vt:lpstr>
      <vt:lpstr>PowerPoint pristatymas</vt:lpstr>
      <vt:lpstr>Ceip Lope de Vega mokyklos direktorius džiaugiasi mūsų dovana</vt:lpstr>
      <vt:lpstr>Kaimynai lenkai pristato savo šalį</vt:lpstr>
      <vt:lpstr>Leganes miesto savivaldybė</vt:lpstr>
      <vt:lpstr>PowerPoint pristatymas</vt:lpstr>
      <vt:lpstr>PowerPoint pristatymas</vt:lpstr>
      <vt:lpstr>PowerPoint pristatymas</vt:lpstr>
      <vt:lpstr>Posėdžių salė</vt:lpstr>
      <vt:lpstr>Segovija</vt:lpstr>
      <vt:lpstr>PowerPoint pristatymas</vt:lpstr>
      <vt:lpstr>Muzikos pamoka 5-oje klasėje</vt:lpstr>
      <vt:lpstr>PowerPoint pristatymas</vt:lpstr>
      <vt:lpstr>Madridas</vt:lpstr>
      <vt:lpstr>PowerPoint pristatymas</vt:lpstr>
      <vt:lpstr>Zarzuelos teatras</vt:lpstr>
      <vt:lpstr>Paskaita ,,Kaip dirbame su specialiųjų poreikų vaikais?“</vt:lpstr>
      <vt:lpstr>Edukacija  ,,Muzikos instrumentų iš antrinių žaliavų kūrimas“ </vt:lpstr>
      <vt:lpstr>PowerPoint pristatymas</vt:lpstr>
      <vt:lpstr>PowerPoint pristatymas</vt:lpstr>
      <vt:lpstr>Senoji Ispanijos sostinė -Toledas</vt:lpstr>
      <vt:lpstr>PowerPoint pristatymas</vt:lpstr>
      <vt:lpstr>PowerPoint pristatymas</vt:lpstr>
      <vt:lpstr>XII amžiaus  Sinagoga</vt:lpstr>
      <vt:lpstr>Edukacija  “Universali muzikos ir kitų meno rūšių kalba“</vt:lpstr>
      <vt:lpstr>PowerPoint pristatymas</vt:lpstr>
      <vt:lpstr>PowerPoint pristatymas</vt:lpstr>
      <vt:lpstr>PowerPoint pristatymas</vt:lpstr>
      <vt:lpstr>Bendradarbiavimo sutartis, partnerių įsipareigojimai  ir projekto veiklų  detalus aptarimas</vt:lpstr>
      <vt:lpstr>Laikas dovanoms, palinkėjimams ir ..... iki susitikimo!</vt:lpstr>
      <vt:lpstr>Partnerių dovanos eksponuojamos mokyklos bibliotekoje</vt:lpstr>
      <vt:lpstr>PowerPoint pristatymas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KYBARTŲ PAGRINDINĖ MOKYKLA</dc:title>
  <dc:creator>Kybartu pag mokykla</dc:creator>
  <cp:lastModifiedBy>PC</cp:lastModifiedBy>
  <cp:revision>510</cp:revision>
  <cp:lastPrinted>1601-01-01T00:00:00Z</cp:lastPrinted>
  <dcterms:created xsi:type="dcterms:W3CDTF">2005-03-16T17:21:22Z</dcterms:created>
  <dcterms:modified xsi:type="dcterms:W3CDTF">2019-12-12T07:03:04Z</dcterms:modified>
</cp:coreProperties>
</file>