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310" r:id="rId2"/>
    <p:sldId id="308" r:id="rId3"/>
    <p:sldId id="309" r:id="rId4"/>
    <p:sldId id="358" r:id="rId5"/>
    <p:sldId id="335" r:id="rId6"/>
    <p:sldId id="336" r:id="rId7"/>
    <p:sldId id="337" r:id="rId8"/>
    <p:sldId id="338" r:id="rId9"/>
    <p:sldId id="312" r:id="rId10"/>
    <p:sldId id="357" r:id="rId11"/>
    <p:sldId id="343" r:id="rId12"/>
    <p:sldId id="333" r:id="rId13"/>
    <p:sldId id="350" r:id="rId14"/>
    <p:sldId id="311" r:id="rId15"/>
    <p:sldId id="367" r:id="rId16"/>
    <p:sldId id="313" r:id="rId17"/>
    <p:sldId id="314" r:id="rId18"/>
    <p:sldId id="315" r:id="rId19"/>
    <p:sldId id="317" r:id="rId20"/>
    <p:sldId id="326" r:id="rId21"/>
    <p:sldId id="316" r:id="rId22"/>
    <p:sldId id="334" r:id="rId23"/>
    <p:sldId id="318" r:id="rId24"/>
    <p:sldId id="319" r:id="rId25"/>
    <p:sldId id="354" r:id="rId26"/>
    <p:sldId id="320" r:id="rId27"/>
    <p:sldId id="322" r:id="rId28"/>
    <p:sldId id="321" r:id="rId29"/>
    <p:sldId id="324" r:id="rId30"/>
    <p:sldId id="329" r:id="rId31"/>
    <p:sldId id="325" r:id="rId32"/>
    <p:sldId id="330" r:id="rId33"/>
    <p:sldId id="344" r:id="rId34"/>
    <p:sldId id="361" r:id="rId35"/>
    <p:sldId id="363" r:id="rId36"/>
    <p:sldId id="342" r:id="rId37"/>
    <p:sldId id="353" r:id="rId38"/>
    <p:sldId id="368" r:id="rId39"/>
    <p:sldId id="370" r:id="rId40"/>
    <p:sldId id="364" r:id="rId41"/>
    <p:sldId id="365" r:id="rId42"/>
    <p:sldId id="366" r:id="rId43"/>
    <p:sldId id="331" r:id="rId44"/>
    <p:sldId id="332" r:id="rId45"/>
    <p:sldId id="359" r:id="rId46"/>
    <p:sldId id="339" r:id="rId47"/>
    <p:sldId id="340" r:id="rId48"/>
    <p:sldId id="341" r:id="rId49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8" autoAdjust="0"/>
    <p:restoredTop sz="94660"/>
  </p:normalViewPr>
  <p:slideViewPr>
    <p:cSldViewPr>
      <p:cViewPr>
        <p:scale>
          <a:sx n="70" d="100"/>
          <a:sy n="70" d="100"/>
        </p:scale>
        <p:origin x="-1332" y="-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D1F15-B639-4B4C-A89C-DBD0FB5989FD}" type="datetimeFigureOut">
              <a:rPr lang="lt-LT" smtClean="0"/>
              <a:pPr/>
              <a:t>2015.10.27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41DC5-8FC7-405A-96FF-0FCB8A99E45C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xmlns="" val="2803885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41DC5-8FC7-405A-96FF-0FCB8A99E45C}" type="slidenum">
              <a:rPr lang="lt-LT" smtClean="0"/>
              <a:pPr/>
              <a:t>16</a:t>
            </a:fld>
            <a:endParaRPr lang="lt-L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EA329887-E34C-41CE-8952-B1BCCBA07B8E}" type="datetimeFigureOut">
              <a:rPr lang="lt-LT" smtClean="0"/>
              <a:pPr/>
              <a:t>2015.10.27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FAFFABD5-9456-489E-A300-778D9CC406E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29887-E34C-41CE-8952-B1BCCBA07B8E}" type="datetimeFigureOut">
              <a:rPr lang="lt-LT" smtClean="0"/>
              <a:pPr/>
              <a:t>2015.10.27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ABD5-9456-489E-A300-778D9CC406E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29887-E34C-41CE-8952-B1BCCBA07B8E}" type="datetimeFigureOut">
              <a:rPr lang="lt-LT" smtClean="0"/>
              <a:pPr/>
              <a:t>2015.10.27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ABD5-9456-489E-A300-778D9CC406E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29887-E34C-41CE-8952-B1BCCBA07B8E}" type="datetimeFigureOut">
              <a:rPr lang="lt-LT" smtClean="0"/>
              <a:pPr/>
              <a:t>2015.10.27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ABD5-9456-489E-A300-778D9CC406E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29887-E34C-41CE-8952-B1BCCBA07B8E}" type="datetimeFigureOut">
              <a:rPr lang="lt-LT" smtClean="0"/>
              <a:pPr/>
              <a:t>2015.10.27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ABD5-9456-489E-A300-778D9CC406E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29887-E34C-41CE-8952-B1BCCBA07B8E}" type="datetimeFigureOut">
              <a:rPr lang="lt-LT" smtClean="0"/>
              <a:pPr/>
              <a:t>2015.10.27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ABD5-9456-489E-A300-778D9CC406E3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29887-E34C-41CE-8952-B1BCCBA07B8E}" type="datetimeFigureOut">
              <a:rPr lang="lt-LT" smtClean="0"/>
              <a:pPr/>
              <a:t>2015.10.27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ABD5-9456-489E-A300-778D9CC406E3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29887-E34C-41CE-8952-B1BCCBA07B8E}" type="datetimeFigureOut">
              <a:rPr lang="lt-LT" smtClean="0"/>
              <a:pPr/>
              <a:t>2015.10.27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ABD5-9456-489E-A300-778D9CC406E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29887-E34C-41CE-8952-B1BCCBA07B8E}" type="datetimeFigureOut">
              <a:rPr lang="lt-LT" smtClean="0"/>
              <a:pPr/>
              <a:t>2015.10.27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FABD5-9456-489E-A300-778D9CC406E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EA329887-E34C-41CE-8952-B1BCCBA07B8E}" type="datetimeFigureOut">
              <a:rPr lang="lt-LT" smtClean="0"/>
              <a:pPr/>
              <a:t>2015.10.27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FAFFABD5-9456-489E-A300-778D9CC406E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EA329887-E34C-41CE-8952-B1BCCBA07B8E}" type="datetimeFigureOut">
              <a:rPr lang="lt-LT" smtClean="0"/>
              <a:pPr/>
              <a:t>2015.10.27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FAFFABD5-9456-489E-A300-778D9CC406E3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A329887-E34C-41CE-8952-B1BCCBA07B8E}" type="datetimeFigureOut">
              <a:rPr lang="lt-LT" smtClean="0"/>
              <a:pPr/>
              <a:t>2015.10.27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FAFFABD5-9456-489E-A300-778D9CC406E3}" type="slidenum">
              <a:rPr lang="lt-LT" smtClean="0"/>
              <a:pPr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– 2016 </a:t>
            </a:r>
            <a:r>
              <a:rPr lang="en-US" dirty="0" err="1" smtClean="0"/>
              <a:t>m.m</a:t>
            </a:r>
            <a:endParaRPr lang="lt-LT" dirty="0"/>
          </a:p>
        </p:txBody>
      </p:sp>
      <p:pic>
        <p:nvPicPr>
          <p:cNvPr id="3074" name="Picture 2" descr="C:\Users\Vilma\Desktop\International_Erasmus-_logo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6126" y="2594141"/>
            <a:ext cx="4711111" cy="26539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admin\Desktop\SONATOS ERASMUS NUOTRAUKOS\ERASMUS NUOTRAUKOS\DSC_01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80728"/>
            <a:ext cx="7200800" cy="49685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\Desktop\SONATOS ERASMUS NUOTRAUKOS\103_2109\IMG_0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5194" y="740576"/>
            <a:ext cx="7219214" cy="535271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4000" dirty="0" smtClean="0"/>
              <a:t>Šiukšlių rūšiavimas koridoriuose</a:t>
            </a:r>
            <a:br>
              <a:rPr lang="lt-LT" sz="4000" dirty="0" smtClean="0"/>
            </a:br>
            <a:endParaRPr lang="lt-LT" sz="40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026" name="Picture 2" descr="C:\Users\Mokytojas\Downloads\DSC_01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072786" cy="455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64742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admin\Desktop\SONATOS ERASMUS NUOTRAUKOS\105_2309\IMG_02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692696"/>
            <a:ext cx="7128792" cy="53973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955234"/>
          </a:xfrm>
        </p:spPr>
        <p:txBody>
          <a:bodyPr>
            <a:normAutofit/>
          </a:bodyPr>
          <a:lstStyle/>
          <a:p>
            <a:endParaRPr lang="lt-LT" sz="3600" dirty="0"/>
          </a:p>
        </p:txBody>
      </p:sp>
      <p:pic>
        <p:nvPicPr>
          <p:cNvPr id="4098" name="Picture 2" descr="C:\Users\Vilma\Desktop\Erasmus Photo\DCIM\103_2109\IMG_0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9" y="836712"/>
            <a:ext cx="6984776" cy="525658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admin\Desktop\SONATOS ERASMUS NUOTRAUKOS\ERASMUS NUOTRAUKOS\DSC_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836712"/>
            <a:ext cx="7024781" cy="51845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Vilma\Desktop\Erasmus Photo\DCIM\105_2309\IMG_01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99" y="980728"/>
            <a:ext cx="3648571" cy="2736304"/>
          </a:xfrm>
          <a:prstGeom prst="rect">
            <a:avLst/>
          </a:prstGeom>
          <a:noFill/>
        </p:spPr>
      </p:pic>
      <p:pic>
        <p:nvPicPr>
          <p:cNvPr id="6148" name="Picture 4" descr="C:\Users\Vilma\Desktop\Erasmus Photo\DCIM\105_2309\IMG_01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140968"/>
            <a:ext cx="3855766" cy="289169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716016" y="980728"/>
            <a:ext cx="338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600" dirty="0" smtClean="0">
                <a:latin typeface="+mj-lt"/>
              </a:rPr>
              <a:t>Mokyklos kiemas ir </a:t>
            </a:r>
            <a:r>
              <a:rPr lang="lt-LT" sz="3600" dirty="0" err="1" smtClean="0">
                <a:latin typeface="+mj-lt"/>
              </a:rPr>
              <a:t>žaidimųaikštelė</a:t>
            </a:r>
            <a:endParaRPr lang="lt-LT" sz="3600" dirty="0">
              <a:latin typeface="+mj-lt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1027242"/>
          </a:xfrm>
        </p:spPr>
        <p:txBody>
          <a:bodyPr>
            <a:normAutofit fontScale="90000"/>
          </a:bodyPr>
          <a:lstStyle/>
          <a:p>
            <a:r>
              <a:rPr lang="lt-LT" sz="4000" dirty="0" smtClean="0"/>
              <a:t>Mokytojų kambarys</a:t>
            </a:r>
            <a:br>
              <a:rPr lang="lt-LT" sz="4000" dirty="0" smtClean="0"/>
            </a:br>
            <a:endParaRPr lang="lt-LT" sz="4000" dirty="0"/>
          </a:p>
        </p:txBody>
      </p:sp>
      <p:pic>
        <p:nvPicPr>
          <p:cNvPr id="7170" name="Picture 2" descr="C:\Users\Vilma\Desktop\Erasmus Photo\DCIM\103_2109\IMG_0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7200800" cy="455412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Vilma\Desktop\Erasmus Photo\DCIM\103_2109\IMG_0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836713"/>
            <a:ext cx="3384375" cy="2592287"/>
          </a:xfrm>
          <a:prstGeom prst="rect">
            <a:avLst/>
          </a:prstGeom>
          <a:noFill/>
        </p:spPr>
      </p:pic>
      <p:pic>
        <p:nvPicPr>
          <p:cNvPr id="8195" name="Picture 3" descr="C:\Users\Vilma\Desktop\Erasmus Photo\DCIM\103_2109\IMG_00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555615"/>
            <a:ext cx="3638319" cy="2592288"/>
          </a:xfrm>
          <a:prstGeom prst="rect">
            <a:avLst/>
          </a:prstGeom>
          <a:noFill/>
        </p:spPr>
      </p:pic>
      <p:pic>
        <p:nvPicPr>
          <p:cNvPr id="8196" name="Picture 4" descr="C:\Users\Vilma\Desktop\Erasmus Photo\DCIM\103_2109\IMG_00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573016"/>
            <a:ext cx="3384376" cy="25922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36212" y="1052736"/>
            <a:ext cx="37539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4000" dirty="0" smtClean="0">
                <a:latin typeface="+mj-lt"/>
              </a:rPr>
              <a:t>Romų tradicijų ir kultūros muziejus</a:t>
            </a:r>
            <a:endParaRPr lang="lt-LT" sz="4000" dirty="0">
              <a:latin typeface="+mj-lt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Vilma\Desktop\Erasmus Photo\DCIM\103_2109\IMG_0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764704"/>
            <a:ext cx="3614351" cy="2710641"/>
          </a:xfrm>
          <a:prstGeom prst="rect">
            <a:avLst/>
          </a:prstGeom>
          <a:noFill/>
        </p:spPr>
      </p:pic>
      <p:pic>
        <p:nvPicPr>
          <p:cNvPr id="10243" name="Picture 3" descr="C:\Users\Vilma\Desktop\Erasmus Photo\DCIM\103_2109\IMG_0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573016"/>
            <a:ext cx="3528392" cy="2405662"/>
          </a:xfrm>
          <a:prstGeom prst="rect">
            <a:avLst/>
          </a:prstGeom>
          <a:noFill/>
        </p:spPr>
      </p:pic>
      <p:pic>
        <p:nvPicPr>
          <p:cNvPr id="6" name="Picture 5" descr="C:\Users\Vilma\Desktop\Erasmus Photo\DCIM\103_2109\IMG_00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79442" y="1988910"/>
            <a:ext cx="4752530" cy="30241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7416823" cy="1327371"/>
          </a:xfrm>
        </p:spPr>
        <p:txBody>
          <a:bodyPr>
            <a:normAutofit/>
          </a:bodyPr>
          <a:lstStyle/>
          <a:p>
            <a:r>
              <a:rPr lang="pl-PL" sz="3600" dirty="0" smtClean="0"/>
              <a:t>Szkoła Podstawowa nr 2 im. Jarosława Dąbrowskiego w Olsztynie</a:t>
            </a:r>
            <a:endParaRPr lang="lt-LT" sz="3600" dirty="0"/>
          </a:p>
        </p:txBody>
      </p:sp>
      <p:pic>
        <p:nvPicPr>
          <p:cNvPr id="1026" name="Picture 2" descr="C:\Users\Vilma\Desktop\skola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9082" y="2119313"/>
            <a:ext cx="5365199" cy="36036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Romų mokinių klasė</a:t>
            </a:r>
            <a:br>
              <a:rPr lang="lt-LT" dirty="0" smtClean="0"/>
            </a:br>
            <a:endParaRPr lang="en-US" dirty="0"/>
          </a:p>
        </p:txBody>
      </p:sp>
      <p:pic>
        <p:nvPicPr>
          <p:cNvPr id="11266" name="Picture 2" descr="C:\Users\Vilma\Desktop\Erasmus Photo\DCIM\103_2109\IMG_008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99591" y="1988840"/>
            <a:ext cx="3599383" cy="3816424"/>
          </a:xfrm>
          <a:prstGeom prst="rect">
            <a:avLst/>
          </a:prstGeom>
          <a:noFill/>
        </p:spPr>
      </p:pic>
      <p:pic>
        <p:nvPicPr>
          <p:cNvPr id="13315" name="Picture 3" descr="C:\Users\admin\Desktop\SONATOS ERASMUS NUOTRAUKOS\ERASMUS NUOTRAUKOS\DSC_006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4075" y="1988840"/>
            <a:ext cx="3628628" cy="38164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Vilma\Desktop\Erasmus Photo\DCIM\103_2109\IMG_0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08720"/>
            <a:ext cx="6840759" cy="513057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18636"/>
            <a:ext cx="7056783" cy="5295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800903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6965245" cy="1202485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Pasaulio</a:t>
            </a:r>
            <a:r>
              <a:rPr lang="en-US" sz="4000" dirty="0" smtClean="0"/>
              <a:t> pa</a:t>
            </a:r>
            <a:r>
              <a:rPr lang="lt-LT" sz="4000" dirty="0" smtClean="0"/>
              <a:t>žinimo pamoka</a:t>
            </a:r>
            <a:endParaRPr lang="lt-LT" sz="4000" dirty="0"/>
          </a:p>
        </p:txBody>
      </p:sp>
      <p:pic>
        <p:nvPicPr>
          <p:cNvPr id="12290" name="Picture 2" descr="C:\Users\Vilma\Desktop\Erasmus Photo\DCIM\103_2109\IMG_0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7"/>
            <a:ext cx="3936437" cy="2952328"/>
          </a:xfrm>
          <a:prstGeom prst="rect">
            <a:avLst/>
          </a:prstGeom>
          <a:noFill/>
        </p:spPr>
      </p:pic>
      <p:pic>
        <p:nvPicPr>
          <p:cNvPr id="12292" name="Picture 4" descr="C:\Users\Vilma\Desktop\Erasmus Photo\DCIM\103_2109\IMG_0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636912"/>
            <a:ext cx="3902434" cy="292669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1099250"/>
          </a:xfrm>
        </p:spPr>
        <p:txBody>
          <a:bodyPr>
            <a:normAutofit fontScale="90000"/>
          </a:bodyPr>
          <a:lstStyle/>
          <a:p>
            <a:r>
              <a:rPr lang="lt-LT" sz="4000" dirty="0" smtClean="0"/>
              <a:t>Anglų k. pamoka</a:t>
            </a:r>
            <a:br>
              <a:rPr lang="lt-LT" sz="4000" dirty="0" smtClean="0"/>
            </a:br>
            <a:endParaRPr lang="lt-LT" sz="4000" dirty="0"/>
          </a:p>
        </p:txBody>
      </p:sp>
      <p:pic>
        <p:nvPicPr>
          <p:cNvPr id="13314" name="Picture 2" descr="C:\Users\Vilma\Desktop\Erasmus Photo\DCIM\103_2109\IMG_00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6912768" cy="477053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admin\Desktop\SONATOS ERASMUS NUOTRAUKOS\ERASMUS NUOTRAUKOS\DSC_008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71600" y="980728"/>
            <a:ext cx="2425359" cy="4968552"/>
          </a:xfrm>
          <a:prstGeom prst="rect">
            <a:avLst/>
          </a:prstGeom>
          <a:noFill/>
        </p:spPr>
      </p:pic>
      <p:pic>
        <p:nvPicPr>
          <p:cNvPr id="14339" name="Picture 3" descr="C:\Users\admin\Desktop\SONATOS ERASMUS NUOTRAUKOS\ERASMUS NUOTRAUKOS\DSC_008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980728"/>
            <a:ext cx="4536504" cy="49685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Susipažinimas su anglų k. vadovėliais </a:t>
            </a:r>
            <a:endParaRPr lang="lt-LT" dirty="0"/>
          </a:p>
        </p:txBody>
      </p:sp>
      <p:pic>
        <p:nvPicPr>
          <p:cNvPr id="14338" name="Picture 2" descr="C:\Users\Vilma\Desktop\Erasmus Photo\DCIM\103_2109\IMG_01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988840"/>
            <a:ext cx="5760640" cy="41703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4000" dirty="0" smtClean="0"/>
              <a:t>Lenkų k. pamoka </a:t>
            </a:r>
            <a:br>
              <a:rPr lang="lt-LT" sz="4000" dirty="0" smtClean="0"/>
            </a:br>
            <a:endParaRPr lang="lt-LT" sz="40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16386" name="Picture 2" descr="C:\Users\Vilma\Desktop\Erasmus Photo\DCIM\104_2209\IMG_0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7272808" cy="47525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Magnetinių kortelių naudojimas lenkų k. pamokoje</a:t>
            </a:r>
            <a:endParaRPr lang="lt-LT" dirty="0"/>
          </a:p>
        </p:txBody>
      </p:sp>
      <p:pic>
        <p:nvPicPr>
          <p:cNvPr id="15362" name="Picture 2" descr="C:\Users\Vilma\Desktop\Erasmus Photo\DCIM\104_2209\IMG_01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2060848"/>
            <a:ext cx="3528391" cy="381964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60848"/>
            <a:ext cx="381642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lt-LT" sz="4000" dirty="0" smtClean="0"/>
              <a:t>Anglų k. pamoka</a:t>
            </a:r>
            <a:br>
              <a:rPr lang="lt-LT" sz="4000" dirty="0" smtClean="0"/>
            </a:br>
            <a:endParaRPr lang="lt-LT" sz="4000" dirty="0"/>
          </a:p>
        </p:txBody>
      </p:sp>
      <p:pic>
        <p:nvPicPr>
          <p:cNvPr id="18434" name="Picture 2" descr="C:\Users\Vilma\Desktop\Erasmus Photo\DCIM\104_2209\IMG_01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7200799" cy="47525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Olštino antrosios pradinės mokyklos  vėliava</a:t>
            </a:r>
            <a:br>
              <a:rPr lang="lt-LT" dirty="0" smtClean="0"/>
            </a:br>
            <a:endParaRPr lang="lt-LT" dirty="0"/>
          </a:p>
        </p:txBody>
      </p:sp>
      <p:pic>
        <p:nvPicPr>
          <p:cNvPr id="2050" name="Picture 2" descr="C:\Users\Vilma\Desktop\Erasmus Photo\DCIM\103_2109\IMG_0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267743" y="764706"/>
            <a:ext cx="4464497" cy="633670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Biologijos pamoka</a:t>
            </a:r>
            <a:br>
              <a:rPr lang="lt-LT" dirty="0" smtClean="0"/>
            </a:br>
            <a:endParaRPr lang="lt-LT" dirty="0"/>
          </a:p>
        </p:txBody>
      </p:sp>
      <p:pic>
        <p:nvPicPr>
          <p:cNvPr id="22530" name="Picture 2" descr="C:\Users\Vilma\Desktop\Erasmus Photo\DCIM\104_2209\IMG_01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90582"/>
            <a:ext cx="6984775" cy="463070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Vilma\Desktop\Erasmus Photo\DCIM\104_2209\IMG_0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836712"/>
            <a:ext cx="3282420" cy="2461815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45860"/>
            <a:ext cx="384524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573016"/>
            <a:ext cx="3153023" cy="236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Matematikos pamoka</a:t>
            </a:r>
            <a:br>
              <a:rPr lang="lt-LT" dirty="0" smtClean="0"/>
            </a:br>
            <a:endParaRPr lang="lt-LT" dirty="0"/>
          </a:p>
        </p:txBody>
      </p:sp>
      <p:pic>
        <p:nvPicPr>
          <p:cNvPr id="23554" name="Picture 2" descr="C:\Users\Vilma\Desktop\Erasmus Photo\DCIM\104_2209\IMG_01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3384376" cy="4599862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3744416" cy="461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Pasaulio</a:t>
            </a:r>
            <a:r>
              <a:rPr lang="en-US" dirty="0" smtClean="0"/>
              <a:t> pa</a:t>
            </a:r>
            <a:r>
              <a:rPr lang="lt-LT" dirty="0" smtClean="0"/>
              <a:t>ž</a:t>
            </a:r>
            <a:r>
              <a:rPr lang="en-US" dirty="0" err="1" smtClean="0"/>
              <a:t>inimo</a:t>
            </a:r>
            <a:r>
              <a:rPr lang="en-US" dirty="0" smtClean="0"/>
              <a:t> </a:t>
            </a:r>
            <a:r>
              <a:rPr lang="en-US" dirty="0" err="1" smtClean="0"/>
              <a:t>pamoka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099" name="Picture 3" descr="C:\Users\admin\Desktop\SONATOS ERASMUS NUOTRAUKOS\105_2309\IMG_01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7128792" cy="47165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\Desktop\SONATOS ERASMUS NUOTRAUKOS\105_2309\IMG_019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99592" y="1124744"/>
            <a:ext cx="4179713" cy="4608512"/>
          </a:xfrm>
          <a:prstGeom prst="rect">
            <a:avLst/>
          </a:prstGeom>
          <a:noFill/>
        </p:spPr>
      </p:pic>
      <p:pic>
        <p:nvPicPr>
          <p:cNvPr id="7" name="Picture 2" descr="C:\Users\admin\Desktop\SONATOS ERASMUS NUOTRAUKOS\105_2309\IMG_0196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124744"/>
            <a:ext cx="3168387" cy="46085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admin\Desktop\SONATOS ERASMUS NUOTRAUKOS\ERASMUS NUOTRAUKOS\DSC_01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08720"/>
            <a:ext cx="6917879" cy="50405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Ikimokyklinis šešiamečių ugdymas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11266" name="Picture 2" descr="C:\Users\admin\Desktop\SONATOS ERASMUS NUOTRAUKOS\ERASMUS NUOTRAUKOS\DSC_00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628800"/>
            <a:ext cx="7040783" cy="4392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425948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admin\Desktop\SONATOS ERASMUS NUOTRAUKOS\ERASMUS NUOTRAUKOS\DSC_00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08720"/>
            <a:ext cx="7293266" cy="51845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Mokinių susirinkimas</a:t>
            </a:r>
            <a:br>
              <a:rPr lang="lt-LT" dirty="0" smtClean="0"/>
            </a:br>
            <a:endParaRPr lang="en-US" dirty="0"/>
          </a:p>
        </p:txBody>
      </p:sp>
      <p:pic>
        <p:nvPicPr>
          <p:cNvPr id="7170" name="Picture 2" descr="C:\Users\admin\Desktop\SONATOS ERASMUS NUOTRAUKOS\105_2309\IMG_02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6984776" cy="465832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dmin\Desktop\SONATOS ERASMUS NUOTRAUKOS\105_2309\IMG_02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80728"/>
            <a:ext cx="6936770" cy="509456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Users\admin\Desktop\SONATOS ERASMUS NUOTRAUKOS\ERASMUS NUOTRAUKOS\DSC_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3675" y="2178497"/>
            <a:ext cx="6196013" cy="348525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Olštino universitetas</a:t>
            </a:r>
            <a:br>
              <a:rPr lang="lt-LT" dirty="0" smtClean="0"/>
            </a:br>
            <a:endParaRPr lang="en-US" dirty="0"/>
          </a:p>
        </p:txBody>
      </p:sp>
      <p:pic>
        <p:nvPicPr>
          <p:cNvPr id="10242" name="Picture 2" descr="C:\Users\admin\Desktop\SONATOS ERASMUS NUOTRAUKOS\105_2309\IMG_02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40768"/>
            <a:ext cx="6912768" cy="46625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admin\Desktop\SONATOS ERASMUS NUOTRAUKOS\ERASMUS NUOTRAUKOS\DSC_02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0479" y="836712"/>
            <a:ext cx="7373929" cy="51125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Universiteto miestelis</a:t>
            </a:r>
            <a:br>
              <a:rPr lang="lt-LT" dirty="0" smtClean="0"/>
            </a:br>
            <a:endParaRPr lang="en-US" dirty="0"/>
          </a:p>
        </p:txBody>
      </p:sp>
      <p:pic>
        <p:nvPicPr>
          <p:cNvPr id="20482" name="Picture 2" descr="C:\Users\admin\Desktop\SONATOS ERASMUS NUOTRAUKOS\ERASMUS NUOTRAUKOS\DSC_02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7469285" cy="46805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Diskusijos ir aptarimai</a:t>
            </a:r>
            <a:br>
              <a:rPr lang="lt-LT" dirty="0" smtClean="0"/>
            </a:br>
            <a:endParaRPr lang="lt-LT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056783" cy="468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3456384" cy="308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4586" y="764704"/>
            <a:ext cx="3456384" cy="231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4586" y="3212975"/>
            <a:ext cx="3570215" cy="2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SONATOS ERASMUS NUOTRAUKOS\ERASMUS NUOTRAUKOS\DSC_004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51783" y="836712"/>
            <a:ext cx="2756121" cy="5184576"/>
          </a:xfrm>
          <a:prstGeom prst="rect">
            <a:avLst/>
          </a:prstGeom>
          <a:noFill/>
        </p:spPr>
      </p:pic>
      <p:pic>
        <p:nvPicPr>
          <p:cNvPr id="19459" name="Picture 3" descr="C:\Users\admin\Desktop\SONATOS ERASMUS NUOTRAUKOS\ERASMUS NUOTRAUKOS\DSC_0045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836712"/>
            <a:ext cx="4320470" cy="2376289"/>
          </a:xfrm>
          <a:prstGeom prst="rect">
            <a:avLst/>
          </a:prstGeom>
          <a:noFill/>
        </p:spPr>
      </p:pic>
      <p:pic>
        <p:nvPicPr>
          <p:cNvPr id="19460" name="Picture 4" descr="C:\Users\admin\Desktop\SONATOS ERASMUS NUOTRAUKOS\ERASMUS NUOTRAUKOS\DSC_0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501008"/>
            <a:ext cx="4272475" cy="24482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Išvyka į </a:t>
            </a:r>
            <a:r>
              <a:rPr lang="lt-LT" dirty="0"/>
              <a:t>G</a:t>
            </a:r>
            <a:r>
              <a:rPr lang="lt-LT" dirty="0" smtClean="0"/>
              <a:t>danską</a:t>
            </a:r>
            <a:br>
              <a:rPr lang="lt-LT" dirty="0" smtClean="0"/>
            </a:br>
            <a:endParaRPr lang="lt-LT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128791" cy="460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929840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4341073" cy="1202485"/>
          </a:xfrm>
        </p:spPr>
        <p:txBody>
          <a:bodyPr/>
          <a:lstStyle/>
          <a:p>
            <a:r>
              <a:rPr lang="lt-LT" dirty="0" smtClean="0"/>
              <a:t>Gdanskas   </a:t>
            </a:r>
            <a:endParaRPr lang="lt-LT" dirty="0"/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2261" y="908720"/>
            <a:ext cx="329421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446246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745638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200800" cy="525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458090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Pirmadienis</a:t>
            </a:r>
            <a:br>
              <a:rPr lang="lt-LT" dirty="0" smtClean="0"/>
            </a:br>
            <a:endParaRPr lang="lt-LT" dirty="0"/>
          </a:p>
        </p:txBody>
      </p:sp>
      <p:pic>
        <p:nvPicPr>
          <p:cNvPr id="7170" name="Picture 2" descr="C:\Users\Mokytojas\Desktop\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34481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73831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Antradienis</a:t>
            </a:r>
            <a:br>
              <a:rPr lang="lt-LT" dirty="0" smtClean="0"/>
            </a:br>
            <a:endParaRPr lang="lt-LT" dirty="0"/>
          </a:p>
        </p:txBody>
      </p:sp>
      <p:pic>
        <p:nvPicPr>
          <p:cNvPr id="8194" name="Picture 2" descr="C:\Users\Mokytojas\Desktop\eras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242889" cy="479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9253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Trečiadienis</a:t>
            </a:r>
            <a:br>
              <a:rPr lang="lt-LT" dirty="0" smtClean="0"/>
            </a:br>
            <a:endParaRPr lang="lt-LT" dirty="0"/>
          </a:p>
        </p:txBody>
      </p:sp>
      <p:pic>
        <p:nvPicPr>
          <p:cNvPr id="9218" name="Picture 2" descr="C:\Users\Mokytojas\Desktop\erasm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187289" cy="46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82399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 smtClean="0"/>
              <a:t>Penktadienis</a:t>
            </a:r>
            <a:br>
              <a:rPr lang="lt-LT" dirty="0" smtClean="0"/>
            </a:br>
            <a:endParaRPr lang="lt-LT" dirty="0"/>
          </a:p>
        </p:txBody>
      </p:sp>
      <p:pic>
        <p:nvPicPr>
          <p:cNvPr id="10242" name="Picture 2" descr="C:\Users\Mokytojas\Desktop\ERASMUS+PEN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31021"/>
            <a:ext cx="7200799" cy="47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96947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sz="4000" dirty="0" smtClean="0"/>
              <a:t>Mokyklos erdvės</a:t>
            </a:r>
            <a:br>
              <a:rPr lang="lt-LT" sz="4000" dirty="0" smtClean="0"/>
            </a:br>
            <a:endParaRPr lang="lt-LT" sz="4000" dirty="0"/>
          </a:p>
        </p:txBody>
      </p:sp>
      <p:pic>
        <p:nvPicPr>
          <p:cNvPr id="5122" name="Picture 2" descr="C:\Users\Vilma\Desktop\Erasmus Photo\DCIM\103_2109\IMG_0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84784"/>
            <a:ext cx="7272808" cy="46744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meigtukas">
  <a:themeElements>
    <a:clrScheme name="Smeigtukas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Smeigtukas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meigtuk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653</TotalTime>
  <Words>97</Words>
  <Application>Microsoft Office PowerPoint</Application>
  <PresentationFormat>On-screen Show (4:3)</PresentationFormat>
  <Paragraphs>30</Paragraphs>
  <Slides>48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Smeigtukas</vt:lpstr>
      <vt:lpstr>2015 – 2016 m.m</vt:lpstr>
      <vt:lpstr>Szkoła Podstawowa nr 2 im. Jarosława Dąbrowskiego w Olsztynie</vt:lpstr>
      <vt:lpstr>Olštino antrosios pradinės mokyklos  vėliava </vt:lpstr>
      <vt:lpstr>Slide 4</vt:lpstr>
      <vt:lpstr>Pirmadienis </vt:lpstr>
      <vt:lpstr>Antradienis </vt:lpstr>
      <vt:lpstr>Trečiadienis </vt:lpstr>
      <vt:lpstr>Penktadienis </vt:lpstr>
      <vt:lpstr>Mokyklos erdvės </vt:lpstr>
      <vt:lpstr>Slide 10</vt:lpstr>
      <vt:lpstr>Slide 11</vt:lpstr>
      <vt:lpstr>Šiukšlių rūšiavimas koridoriuose </vt:lpstr>
      <vt:lpstr>Slide 13</vt:lpstr>
      <vt:lpstr>Slide 14</vt:lpstr>
      <vt:lpstr>Slide 15</vt:lpstr>
      <vt:lpstr>Slide 16</vt:lpstr>
      <vt:lpstr>Mokytojų kambarys </vt:lpstr>
      <vt:lpstr>Slide 18</vt:lpstr>
      <vt:lpstr>Slide 19</vt:lpstr>
      <vt:lpstr>Romų mokinių klasė </vt:lpstr>
      <vt:lpstr>Slide 21</vt:lpstr>
      <vt:lpstr>Slide 22</vt:lpstr>
      <vt:lpstr>Pasaulio pažinimo pamoka</vt:lpstr>
      <vt:lpstr>Anglų k. pamoka </vt:lpstr>
      <vt:lpstr>Slide 25</vt:lpstr>
      <vt:lpstr>Susipažinimas su anglų k. vadovėliais </vt:lpstr>
      <vt:lpstr>Lenkų k. pamoka  </vt:lpstr>
      <vt:lpstr>Magnetinių kortelių naudojimas lenkų k. pamokoje</vt:lpstr>
      <vt:lpstr>Anglų k. pamoka </vt:lpstr>
      <vt:lpstr>Biologijos pamoka </vt:lpstr>
      <vt:lpstr>Slide 31</vt:lpstr>
      <vt:lpstr>Matematikos pamoka </vt:lpstr>
      <vt:lpstr>Pasaulio pažinimo pamoka </vt:lpstr>
      <vt:lpstr>Slide 34</vt:lpstr>
      <vt:lpstr>Slide 35</vt:lpstr>
      <vt:lpstr>Ikimokyklinis šešiamečių ugdymas </vt:lpstr>
      <vt:lpstr>Slide 37</vt:lpstr>
      <vt:lpstr>Mokinių susirinkimas </vt:lpstr>
      <vt:lpstr>Slide 39</vt:lpstr>
      <vt:lpstr>Olštino universitetas </vt:lpstr>
      <vt:lpstr>Slide 41</vt:lpstr>
      <vt:lpstr>Universiteto miestelis </vt:lpstr>
      <vt:lpstr>Diskusijos ir aptarimai </vt:lpstr>
      <vt:lpstr>Slide 44</vt:lpstr>
      <vt:lpstr>Slide 45</vt:lpstr>
      <vt:lpstr>Išvyka į Gdanską </vt:lpstr>
      <vt:lpstr>Gdanskas   </vt:lpstr>
      <vt:lpstr>Slide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pristatymas</dc:title>
  <dc:creator>Sonatukas</dc:creator>
  <cp:lastModifiedBy>admin</cp:lastModifiedBy>
  <cp:revision>58</cp:revision>
  <dcterms:created xsi:type="dcterms:W3CDTF">2015-09-16T16:15:03Z</dcterms:created>
  <dcterms:modified xsi:type="dcterms:W3CDTF">2015-10-27T11:44:34Z</dcterms:modified>
</cp:coreProperties>
</file>