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6" r:id="rId2"/>
    <p:sldId id="257" r:id="rId3"/>
    <p:sldId id="258" r:id="rId4"/>
    <p:sldId id="313" r:id="rId5"/>
    <p:sldId id="261" r:id="rId6"/>
    <p:sldId id="262" r:id="rId7"/>
    <p:sldId id="317" r:id="rId8"/>
    <p:sldId id="315" r:id="rId9"/>
    <p:sldId id="31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8" r:id="rId45"/>
    <p:sldId id="312" r:id="rId46"/>
    <p:sldId id="319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1" r:id="rId55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66" autoAdjust="0"/>
  </p:normalViewPr>
  <p:slideViewPr>
    <p:cSldViewPr>
      <p:cViewPr>
        <p:scale>
          <a:sx n="93" d="100"/>
          <a:sy n="93" d="100"/>
        </p:scale>
        <p:origin x="1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58B3F-7C14-4425-BF5A-41C1B6237136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CB0CB-B61A-4DBE-8CBF-4F0DD4F7C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741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CB0CB-B61A-4DBE-8CBF-4F0DD4F7C21C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129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CB0CB-B61A-4DBE-8CBF-4F0DD4F7C21C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B29D12F-877D-45CB-B2D8-68618D5E441E}" type="datetimeFigureOut">
              <a:rPr lang="lt-LT" smtClean="0"/>
              <a:t>2016.05.19</a:t>
            </a:fld>
            <a:endParaRPr lang="lt-L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877D0A3-225E-4D85-9E86-FAD10DF44332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smtClean="0">
                <a:solidFill>
                  <a:prstClr val="black"/>
                </a:solidFill>
                <a:effectLst/>
                <a:latin typeface="Constantia"/>
              </a:rPr>
              <a:t>2015 </a:t>
            </a:r>
            <a:r>
              <a:rPr lang="en-US" sz="4400" b="0" dirty="0">
                <a:solidFill>
                  <a:prstClr val="black"/>
                </a:solidFill>
                <a:effectLst/>
                <a:latin typeface="Constantia"/>
              </a:rPr>
              <a:t>– 2016 </a:t>
            </a:r>
            <a:r>
              <a:rPr lang="en-US" sz="4400" b="0" dirty="0" err="1">
                <a:solidFill>
                  <a:prstClr val="black"/>
                </a:solidFill>
                <a:effectLst/>
                <a:latin typeface="Constantia"/>
              </a:rPr>
              <a:t>m.m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1277938"/>
            <a:ext cx="4713287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3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81329"/>
            <a:ext cx="8147248" cy="4383096"/>
          </a:xfrm>
        </p:spPr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2392" cy="1143000"/>
          </a:xfrm>
        </p:spPr>
        <p:txBody>
          <a:bodyPr>
            <a:normAutofit fontScale="90000"/>
          </a:bodyPr>
          <a:lstStyle/>
          <a:p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098" name="Picture 2" descr="C:\Users\Bro\Desktop\polski\IMG_7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6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DAILĖS BŪRELIO UŽSIĖMIMAS</a:t>
            </a:r>
            <a:endParaRPr lang="lt-L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56" y="1481138"/>
            <a:ext cx="66144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6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146" name="Picture 2" descr="C:\Users\Bro\Desktop\polski\IMG_7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81329"/>
            <a:ext cx="8219256" cy="4467952"/>
          </a:xfrm>
        </p:spPr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170" name="Picture 2" descr="C:\Users\Bro\Desktop\polski\IMG_7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8611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8194" name="Picture 2" descr="C:\Users\Bro\Desktop\polski\IMG_7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5751"/>
            <a:ext cx="8136904" cy="56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9218" name="Picture 2" descr="C:\Users\Bro\Desktop\polski\IMG_7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815267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MATEMATIKOS PAMOKA</a:t>
            </a:r>
            <a:endParaRPr lang="lt-LT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69" y="1481138"/>
            <a:ext cx="657026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2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lt-LT" dirty="0" smtClean="0"/>
              <a:t>PASAULIO PAŽINIMO PAMOKA</a:t>
            </a:r>
            <a:endParaRPr lang="lt-L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08" y="1484313"/>
            <a:ext cx="670180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2290" name="Picture 2" descr="C:\Users\Bro\Desktop\polski\IMG_7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9322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3314" name="Picture 2" descr="C:\Users\Bro\Desktop\polski\IMG_7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80918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4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\Desktop\polski\IMG_7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4" y="332656"/>
            <a:ext cx="3766860" cy="5472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0721" y="823891"/>
            <a:ext cx="5472608" cy="449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8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lt-LT" dirty="0"/>
          </a:p>
        </p:txBody>
      </p:sp>
      <p:pic>
        <p:nvPicPr>
          <p:cNvPr id="14338" name="Picture 2" descr="C:\Users\Bro\Desktop\polski\IMG_7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5362" name="Picture 2" descr="C:\Users\Bro\Desktop\polski\IMG_7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85671" cy="56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467951"/>
          </a:xfrm>
        </p:spPr>
        <p:txBody>
          <a:bodyPr/>
          <a:lstStyle/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6386" name="Picture 2" descr="C:\Users\Bro\Desktop\polski\IMG_7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7410" name="Picture 2" descr="C:\Users\Bro\Desktop\polski\IMG_7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8085601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UŽSIĖMIMAI PRIEŠ PAMOKAS</a:t>
            </a:r>
            <a:endParaRPr lang="lt-L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62" y="1481138"/>
            <a:ext cx="64642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2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9458" name="Picture 2" descr="C:\Users\Bro\Desktop\polski\IMG_7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4144"/>
            <a:ext cx="8136904" cy="56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482" name="Picture 2" descr="C:\Users\Bro\Desktop\polski\IMG_7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563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1506" name="Picture 2" descr="C:\Users\Bro\Desktop\polski\IMG_7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" y="339829"/>
            <a:ext cx="8145785" cy="56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240" y="332655"/>
            <a:ext cx="8229600" cy="1136431"/>
          </a:xfrm>
        </p:spPr>
        <p:txBody>
          <a:bodyPr/>
          <a:lstStyle/>
          <a:p>
            <a:endParaRPr lang="lt-LT"/>
          </a:p>
        </p:txBody>
      </p:sp>
      <p:pic>
        <p:nvPicPr>
          <p:cNvPr id="22530" name="Picture 2" descr="C:\Users\Bro\Desktop\polski\IMG_7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83278" cy="55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8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KNYGŲ AKCIJA</a:t>
            </a:r>
            <a:endParaRPr lang="lt-L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11" y="1481138"/>
            <a:ext cx="650637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rot="5400000">
            <a:off x="457200" y="1481328"/>
            <a:ext cx="7164000" cy="4536000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lt-LT" dirty="0" smtClean="0"/>
          </a:p>
          <a:p>
            <a:pPr>
              <a:lnSpc>
                <a:spcPct val="200000"/>
              </a:lnSpc>
            </a:pPr>
            <a:endParaRPr lang="lt-LT" dirty="0"/>
          </a:p>
          <a:p>
            <a:pPr>
              <a:lnSpc>
                <a:spcPct val="200000"/>
              </a:lnSpc>
            </a:pPr>
            <a:endParaRPr lang="lt-LT" dirty="0" smtClean="0"/>
          </a:p>
          <a:p>
            <a:pPr marL="880110" lvl="1" indent="-514350" algn="just">
              <a:buFont typeface="+mj-lt"/>
              <a:buAutoNum type="arabicPeriod"/>
            </a:pPr>
            <a:endParaRPr lang="lt-LT" dirty="0"/>
          </a:p>
        </p:txBody>
      </p:sp>
      <p:pic>
        <p:nvPicPr>
          <p:cNvPr id="2050" name="Picture 2" descr="C:\Users\Bro\Desktop\Lenkija.Olštynas 2016\IMGP9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1758" y="-387425"/>
            <a:ext cx="4536504" cy="81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PAMOKŲ TVARKARAŠTIS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789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KŪNO KULTŪROS PAMOKA</a:t>
            </a:r>
            <a:endParaRPr lang="lt-L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97" y="1481138"/>
            <a:ext cx="661260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2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5602" name="Picture 2" descr="C:\Users\Bro\Desktop\polski\IMG_7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700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6626" name="Picture 2" descr="C:\Users\Bro\Desktop\Lenkija.Olštynas 2016\IMGP9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175"/>
            <a:ext cx="8136904" cy="559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7650" name="Picture 2" descr="C:\Users\Bro\Desktop\Lenkija.Olštynas 2016\IMGP9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6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MATEMATIKOS PAMOKA</a:t>
            </a:r>
            <a:endParaRPr lang="lt-L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55" y="1481138"/>
            <a:ext cx="649968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9698" name="Picture 2" descr="C:\Users\Bro\Desktop\Lenkija.Olštynas 2016\IMGP9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0722" name="Picture 2" descr="C:\Users\Bro\Desktop\Lenkija.Olštynas 2016\IMGP9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7"/>
            <a:ext cx="807568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1746" name="Picture 2" descr="C:\Users\Bro\Desktop\polski\IMG_7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4" y="332656"/>
            <a:ext cx="815539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2770" name="Picture 2" descr="C:\Users\Bro\Desktop\polski\IMG_7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809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3794" name="Picture 2" descr="C:\Users\Bro\Desktop\polski\IMG_7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03766" cy="55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ROMŲ MUZIEJUS</a:t>
            </a:r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20" y="1481138"/>
            <a:ext cx="586576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35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PADĖKA MOKYKLOS KNYGOJE</a:t>
            </a:r>
            <a:endParaRPr lang="lt-L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62" y="1481138"/>
            <a:ext cx="66228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4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95326"/>
            <a:ext cx="8229600" cy="4525963"/>
          </a:xfrm>
        </p:spPr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5842" name="Picture 2" descr="C:\Users\Bro\Desktop\polski\IMG_7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814063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3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6866" name="Picture 2" descr="C:\Users\Bro\Desktop\polski\IMG_7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48257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7890" name="Picture 2" descr="C:\Users\Bro\Desktop\polski\IMG_7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96737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MOKYKLOJE VYKDOMI PROJEKTAI</a:t>
            </a:r>
            <a:endParaRPr lang="lt-LT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40" y="1481138"/>
            <a:ext cx="655551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711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err="1" smtClean="0"/>
              <a:t>Learning</a:t>
            </a:r>
            <a:r>
              <a:rPr lang="lt-LT" dirty="0" smtClean="0"/>
              <a:t> A </a:t>
            </a:r>
            <a:r>
              <a:rPr lang="lt-LT" dirty="0" err="1" smtClean="0"/>
              <a:t>pps</a:t>
            </a:r>
            <a:r>
              <a:rPr lang="lt-LT" dirty="0" smtClean="0"/>
              <a:t>. </a:t>
            </a:r>
            <a:r>
              <a:rPr lang="lt-LT" dirty="0" err="1"/>
              <a:t>o</a:t>
            </a:r>
            <a:r>
              <a:rPr lang="lt-LT" dirty="0" err="1" smtClean="0"/>
              <a:t>rg</a:t>
            </a:r>
            <a:r>
              <a:rPr lang="lt-LT" dirty="0" smtClean="0"/>
              <a:t>;</a:t>
            </a:r>
          </a:p>
          <a:p>
            <a:r>
              <a:rPr lang="lt-LT" dirty="0" err="1" smtClean="0"/>
              <a:t>Zondle</a:t>
            </a:r>
            <a:r>
              <a:rPr lang="lt-LT" dirty="0" smtClean="0"/>
              <a:t>;</a:t>
            </a:r>
          </a:p>
          <a:p>
            <a:r>
              <a:rPr lang="lt-LT" dirty="0" err="1" smtClean="0"/>
              <a:t>Kahoot</a:t>
            </a:r>
            <a:r>
              <a:rPr lang="lt-LT" dirty="0" smtClean="0"/>
              <a:t>;</a:t>
            </a:r>
          </a:p>
          <a:p>
            <a:r>
              <a:rPr lang="lt-LT" dirty="0" err="1" smtClean="0"/>
              <a:t>Quizizz</a:t>
            </a:r>
            <a:r>
              <a:rPr lang="lt-LT" dirty="0" smtClean="0"/>
              <a:t>;</a:t>
            </a:r>
          </a:p>
          <a:p>
            <a:r>
              <a:rPr lang="lt-LT" dirty="0" err="1" smtClean="0"/>
              <a:t>Tabata</a:t>
            </a:r>
            <a:r>
              <a:rPr lang="lt-LT" dirty="0" smtClean="0"/>
              <a:t>.</a:t>
            </a:r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TINKLALAPIAI: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64960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PROJEKTO APTARIMAS</a:t>
            </a:r>
            <a:endParaRPr lang="lt-LT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55" y="1481138"/>
            <a:ext cx="658009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24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1986" name="Picture 2" descr="C:\Users\Bro\Desktop\polski\IMG_7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5" y="320418"/>
            <a:ext cx="8123139" cy="55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3010" name="Picture 2" descr="C:\Users\Bro\Desktop\polski\IMG_7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2329" cy="56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4034" name="Picture 2" descr="C:\Users\Bro\Desktop\polski\IMG_7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6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285" y="1484784"/>
            <a:ext cx="1038363" cy="4525963"/>
          </a:xfrm>
        </p:spPr>
        <p:txBody>
          <a:bodyPr/>
          <a:lstStyle/>
          <a:p>
            <a:endParaRPr lang="lt-LT" dirty="0" smtClean="0"/>
          </a:p>
          <a:p>
            <a:endParaRPr lang="lt-LT" dirty="0"/>
          </a:p>
        </p:txBody>
      </p:sp>
      <p:pic>
        <p:nvPicPr>
          <p:cNvPr id="5122" name="Picture 2" descr="C:\Users\Bro\Desktop\polski\IMG_7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1369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5058" name="Picture 2" descr="C:\Users\Bro\Desktop\polski\IMG_7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8136904" cy="56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6082" name="Picture 2" descr="C:\Users\Bro\Desktop\polski\IMG_7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2506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7106" name="Picture 2" descr="C:\Users\Bro\Desktop\Lenkija.Olštynas 2016\IMGP9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5172" y="-922964"/>
            <a:ext cx="5616624" cy="81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8130" name="Picture 2" descr="C:\Users\Bro\Desktop\Lenkija.Olštynas 2016\IMGP9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1850" y="-929641"/>
            <a:ext cx="5616625" cy="81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lt-LT" sz="2800" dirty="0" smtClean="0"/>
              <a:t>Ačiū už dėmesį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40160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146" name="Picture 2" descr="C:\Users\Bro\Desktop\polski\IMG_7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PAGALBA ROMŲ VAIKAMS</a:t>
            </a:r>
            <a:endParaRPr lang="lt-L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47" y="1484785"/>
            <a:ext cx="6486706" cy="428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43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75" y="1481138"/>
            <a:ext cx="676305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7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MOKYKLOS MUZIEJUS</a:t>
            </a:r>
            <a:endParaRPr lang="lt-L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1" y="1481138"/>
            <a:ext cx="647509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964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457</TotalTime>
  <Words>60</Words>
  <Application>Microsoft Office PowerPoint</Application>
  <PresentationFormat>Demonstracija ekrane (4:3)</PresentationFormat>
  <Paragraphs>27</Paragraphs>
  <Slides>54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54</vt:i4>
      </vt:variant>
    </vt:vector>
  </HeadingPairs>
  <TitlesOfParts>
    <vt:vector size="55" baseType="lpstr">
      <vt:lpstr>Concourse</vt:lpstr>
      <vt:lpstr>2015 – 2016 m.m</vt:lpstr>
      <vt:lpstr>PowerPoint pristatymas</vt:lpstr>
      <vt:lpstr>PAMOKŲ TVARKARAŠTIS</vt:lpstr>
      <vt:lpstr>ROMŲ MUZIEJUS</vt:lpstr>
      <vt:lpstr>PowerPoint pristatymas</vt:lpstr>
      <vt:lpstr>PowerPoint pristatymas</vt:lpstr>
      <vt:lpstr>PAGALBA ROMŲ VAIKAMS</vt:lpstr>
      <vt:lpstr>PowerPoint pristatymas</vt:lpstr>
      <vt:lpstr>MOKYKLOS MUZIEJUS</vt:lpstr>
      <vt:lpstr>  </vt:lpstr>
      <vt:lpstr>DAILĖS BŪRELIO UŽSIĖMIMAS</vt:lpstr>
      <vt:lpstr>PowerPoint pristatymas</vt:lpstr>
      <vt:lpstr>PowerPoint pristatymas</vt:lpstr>
      <vt:lpstr>PowerPoint pristatymas</vt:lpstr>
      <vt:lpstr>PowerPoint pristatymas</vt:lpstr>
      <vt:lpstr>MATEMATIKOS PAMOKA</vt:lpstr>
      <vt:lpstr>PASAULIO PAŽINIMO PAMOKA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UŽSIĖMIMAI PRIEŠ PAMOKAS</vt:lpstr>
      <vt:lpstr>PowerPoint pristatymas</vt:lpstr>
      <vt:lpstr>PowerPoint pristatymas</vt:lpstr>
      <vt:lpstr>PowerPoint pristatymas</vt:lpstr>
      <vt:lpstr>PowerPoint pristatymas</vt:lpstr>
      <vt:lpstr>KNYGŲ AKCIJA</vt:lpstr>
      <vt:lpstr>KŪNO KULTŪROS PAMOKA</vt:lpstr>
      <vt:lpstr>PowerPoint pristatymas</vt:lpstr>
      <vt:lpstr>PowerPoint pristatymas</vt:lpstr>
      <vt:lpstr>PowerPoint pristatymas</vt:lpstr>
      <vt:lpstr>MATEMATIKOS PAMOKA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PADĖKA MOKYKLOS KNYGOJE</vt:lpstr>
      <vt:lpstr>PowerPoint pristatymas</vt:lpstr>
      <vt:lpstr>PowerPoint pristatymas</vt:lpstr>
      <vt:lpstr>PowerPoint pristatymas</vt:lpstr>
      <vt:lpstr>MOKYKLOJE VYKDOMI PROJEKTAI</vt:lpstr>
      <vt:lpstr>TINKLALAPIAI:</vt:lpstr>
      <vt:lpstr>PROJEKTO APTARIMAS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SKOLA PODSTAWOWA NR.2 OLSZTYNIE 2016 – 04-18-22</dc:title>
  <dc:creator>Bro</dc:creator>
  <cp:lastModifiedBy>Mokytojas</cp:lastModifiedBy>
  <cp:revision>25</cp:revision>
  <dcterms:created xsi:type="dcterms:W3CDTF">2016-05-18T14:16:36Z</dcterms:created>
  <dcterms:modified xsi:type="dcterms:W3CDTF">2016-05-19T10:12:35Z</dcterms:modified>
</cp:coreProperties>
</file>